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82" d="100"/>
          <a:sy n="82" d="100"/>
        </p:scale>
        <p:origin x="33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CCA91-83FF-224E-8E5C-804CC958402A}" type="datetimeFigureOut">
              <a:rPr lang="en-US" smtClean="0"/>
              <a:t>7/26/21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C94A-92A3-6043-AD0F-0915A94E5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840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CCA91-83FF-224E-8E5C-804CC958402A}" type="datetimeFigureOut">
              <a:rPr lang="en-US" smtClean="0"/>
              <a:t>7/26/21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C94A-92A3-6043-AD0F-0915A94E5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00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CCA91-83FF-224E-8E5C-804CC958402A}" type="datetimeFigureOut">
              <a:rPr lang="en-US" smtClean="0"/>
              <a:t>7/26/21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C94A-92A3-6043-AD0F-0915A94E5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610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CCA91-83FF-224E-8E5C-804CC958402A}" type="datetimeFigureOut">
              <a:rPr lang="en-US" smtClean="0"/>
              <a:t>7/26/21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C94A-92A3-6043-AD0F-0915A94E5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362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CCA91-83FF-224E-8E5C-804CC958402A}" type="datetimeFigureOut">
              <a:rPr lang="en-US" smtClean="0"/>
              <a:t>7/26/21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C94A-92A3-6043-AD0F-0915A94E5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9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CCA91-83FF-224E-8E5C-804CC958402A}" type="datetimeFigureOut">
              <a:rPr lang="en-US" smtClean="0"/>
              <a:t>7/26/21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C94A-92A3-6043-AD0F-0915A94E5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719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CCA91-83FF-224E-8E5C-804CC958402A}" type="datetimeFigureOut">
              <a:rPr lang="en-US" smtClean="0"/>
              <a:t>7/26/21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C94A-92A3-6043-AD0F-0915A94E5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04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CCA91-83FF-224E-8E5C-804CC958402A}" type="datetimeFigureOut">
              <a:rPr lang="en-US" smtClean="0"/>
              <a:t>7/26/21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C94A-92A3-6043-AD0F-0915A94E5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545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CCA91-83FF-224E-8E5C-804CC958402A}" type="datetimeFigureOut">
              <a:rPr lang="en-US" smtClean="0"/>
              <a:t>7/26/21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C94A-92A3-6043-AD0F-0915A94E5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827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CCA91-83FF-224E-8E5C-804CC958402A}" type="datetimeFigureOut">
              <a:rPr lang="en-US" smtClean="0"/>
              <a:t>7/26/21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C94A-92A3-6043-AD0F-0915A94E5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63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CCA91-83FF-224E-8E5C-804CC958402A}" type="datetimeFigureOut">
              <a:rPr lang="en-US" smtClean="0"/>
              <a:t>7/26/21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C94A-92A3-6043-AD0F-0915A94E5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24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CCA91-83FF-224E-8E5C-804CC958402A}" type="datetimeFigureOut">
              <a:rPr lang="en-US" smtClean="0"/>
              <a:t>7/26/21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C94A-92A3-6043-AD0F-0915A94E5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25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1419F91-9881-8840-9095-2604F1C72AE9}"/>
              </a:ext>
            </a:extLst>
          </p:cNvPr>
          <p:cNvSpPr txBox="1"/>
          <p:nvPr/>
        </p:nvSpPr>
        <p:spPr>
          <a:xfrm>
            <a:off x="309966" y="9221491"/>
            <a:ext cx="3812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Date:_________________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19B1D7-44B3-E04A-BC64-6EE0D24F818A}"/>
              </a:ext>
            </a:extLst>
          </p:cNvPr>
          <p:cNvSpPr txBox="1"/>
          <p:nvPr/>
        </p:nvSpPr>
        <p:spPr>
          <a:xfrm>
            <a:off x="3115159" y="9235675"/>
            <a:ext cx="4537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Location:___________________________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467705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55ECB771611147AA8E90774F53F38E" ma:contentTypeVersion="14" ma:contentTypeDescription="Create a new document." ma:contentTypeScope="" ma:versionID="ade2746b77fe1a0baa8b42d39fba55a4">
  <xsd:schema xmlns:xsd="http://www.w3.org/2001/XMLSchema" xmlns:xs="http://www.w3.org/2001/XMLSchema" xmlns:p="http://schemas.microsoft.com/office/2006/metadata/properties" xmlns:ns2="0680abfb-da20-4302-a1c0-8cf20ccf8107" xmlns:ns3="03c3fc9c-ee98-4f89-9998-19f7cff682d5" targetNamespace="http://schemas.microsoft.com/office/2006/metadata/properties" ma:root="true" ma:fieldsID="35657eefdec24b7ba7ca9686ebc67e93" ns2:_="" ns3:_="">
    <xsd:import namespace="0680abfb-da20-4302-a1c0-8cf20ccf8107"/>
    <xsd:import namespace="03c3fc9c-ee98-4f89-9998-19f7cff682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80abfb-da20-4302-a1c0-8cf20ccf81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4a81418-3ba7-4df0-9594-f1b8772506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c3fc9c-ee98-4f89-9998-19f7cff682d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b12502d-c90c-4a51-827c-552c77b02183}" ma:internalName="TaxCatchAll" ma:showField="CatchAllData" ma:web="03c3fc9c-ee98-4f89-9998-19f7cff682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680abfb-da20-4302-a1c0-8cf20ccf8107">
      <Terms xmlns="http://schemas.microsoft.com/office/infopath/2007/PartnerControls"/>
    </lcf76f155ced4ddcb4097134ff3c332f>
    <TaxCatchAll xmlns="03c3fc9c-ee98-4f89-9998-19f7cff682d5" xsi:nil="true"/>
  </documentManagement>
</p:properties>
</file>

<file path=customXml/itemProps1.xml><?xml version="1.0" encoding="utf-8"?>
<ds:datastoreItem xmlns:ds="http://schemas.openxmlformats.org/officeDocument/2006/customXml" ds:itemID="{AEE1ECC8-88C9-4E63-AEEC-F79333F82F4E}"/>
</file>

<file path=customXml/itemProps2.xml><?xml version="1.0" encoding="utf-8"?>
<ds:datastoreItem xmlns:ds="http://schemas.openxmlformats.org/officeDocument/2006/customXml" ds:itemID="{30834CC1-6AD8-48C0-BFFC-B32745C2831E}"/>
</file>

<file path=customXml/itemProps3.xml><?xml version="1.0" encoding="utf-8"?>
<ds:datastoreItem xmlns:ds="http://schemas.openxmlformats.org/officeDocument/2006/customXml" ds:itemID="{4C8B5B99-ED8D-41E7-BDC4-3DC3D17D9104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4</Words>
  <Application>Microsoft Macintosh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Foglesong</dc:creator>
  <cp:lastModifiedBy>Angela Foglesong</cp:lastModifiedBy>
  <cp:revision>1</cp:revision>
  <dcterms:created xsi:type="dcterms:W3CDTF">2021-07-26T16:20:16Z</dcterms:created>
  <dcterms:modified xsi:type="dcterms:W3CDTF">2021-07-26T16:24:54Z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0x010100F155ECB771611147AA8E90774F53F38E</vt:lpwstr>
  </property>
  <property fmtid="{D5CDD505-2E9C-101B-9397-08002B2CF9AE}" pid="3" name="Order">
    <vt:r8>1600</vt:r8>
  </property>
  <property fmtid="{D5CDD505-2E9C-101B-9397-08002B2CF9AE}" pid="4" name="xd_ProgID">
    <vt:lpwstr/>
  </property>
  <property fmtid="{D5CDD505-2E9C-101B-9397-08002B2CF9AE}" pid="5" name="MediaServiceImageTags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xd_Signature">
    <vt:bool>false</vt:bool>
  </property>
</Properties>
</file>