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15"/>
  </p:normalViewPr>
  <p:slideViewPr>
    <p:cSldViewPr snapToGrid="0" snapToObjects="1">
      <p:cViewPr varScale="1">
        <p:scale>
          <a:sx n="80" d="100"/>
          <a:sy n="80" d="100"/>
        </p:scale>
        <p:origin x="1888" y="2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D88AC-8F4B-3186-BBC7-2DEE6952514F}"/>
              </a:ext>
            </a:extLst>
          </p:cNvPr>
          <p:cNvSpPr txBox="1"/>
          <p:nvPr/>
        </p:nvSpPr>
        <p:spPr>
          <a:xfrm>
            <a:off x="2447693" y="4367923"/>
            <a:ext cx="28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Organization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F9258-B93A-B5E3-9FD2-DF2FDDA89F65}"/>
              </a:ext>
            </a:extLst>
          </p:cNvPr>
          <p:cNvSpPr txBox="1"/>
          <p:nvPr/>
        </p:nvSpPr>
        <p:spPr>
          <a:xfrm>
            <a:off x="449179" y="5502939"/>
            <a:ext cx="225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Drop-off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64ACF-BEA8-7115-3B42-922AACC38572}"/>
              </a:ext>
            </a:extLst>
          </p:cNvPr>
          <p:cNvSpPr txBox="1"/>
          <p:nvPr/>
        </p:nvSpPr>
        <p:spPr>
          <a:xfrm>
            <a:off x="2926413" y="5479712"/>
            <a:ext cx="191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Dates and times of your event.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95CBB-86E8-9477-04CD-A4463EE9E5CC}"/>
              </a:ext>
            </a:extLst>
          </p:cNvPr>
          <p:cNvSpPr txBox="1"/>
          <p:nvPr/>
        </p:nvSpPr>
        <p:spPr>
          <a:xfrm>
            <a:off x="5070283" y="5479711"/>
            <a:ext cx="191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Contact </a:t>
            </a:r>
          </a:p>
          <a:p>
            <a:pPr algn="ctr"/>
            <a:r>
              <a:rPr lang="en-US" sz="1600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1738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7D5ED516-D5C6-428A-8E93-0F1DC778D330}"/>
</file>

<file path=customXml/itemProps2.xml><?xml version="1.0" encoding="utf-8"?>
<ds:datastoreItem xmlns:ds="http://schemas.openxmlformats.org/officeDocument/2006/customXml" ds:itemID="{F90823A0-AC42-4D12-B164-6B59F1124ECF}"/>
</file>

<file path=customXml/itemProps3.xml><?xml version="1.0" encoding="utf-8"?>
<ds:datastoreItem xmlns:ds="http://schemas.openxmlformats.org/officeDocument/2006/customXml" ds:itemID="{4EE0DD9D-B7B0-4788-AD55-621604DF3487}"/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13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Grafix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Basham</cp:lastModifiedBy>
  <cp:revision>10</cp:revision>
  <dcterms:created xsi:type="dcterms:W3CDTF">2016-05-02T20:07:37Z</dcterms:created>
  <dcterms:modified xsi:type="dcterms:W3CDTF">2022-05-20T21:11:27Z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1700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