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/>
    <p:restoredTop sz="94715"/>
  </p:normalViewPr>
  <p:slideViewPr>
    <p:cSldViewPr snapToGrid="0" snapToObjects="1">
      <p:cViewPr varScale="1">
        <p:scale>
          <a:sx n="80" d="100"/>
          <a:sy n="80" d="100"/>
        </p:scale>
        <p:origin x="1888" y="216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7F9BC-3218-8F41-A3A3-F636A4C99241}" type="datetimeFigureOut">
              <a:rPr lang="en-US" smtClean="0"/>
              <a:t>5/20/22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0164A-BE82-9047-8CF6-F668076CB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792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7F9BC-3218-8F41-A3A3-F636A4C99241}" type="datetimeFigureOut">
              <a:rPr lang="en-US" smtClean="0"/>
              <a:t>5/20/22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0164A-BE82-9047-8CF6-F668076CB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387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226242" y="537846"/>
            <a:ext cx="1311593" cy="1144143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1466" y="537846"/>
            <a:ext cx="3805238" cy="1144143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7F9BC-3218-8F41-A3A3-F636A4C99241}" type="datetimeFigureOut">
              <a:rPr lang="en-US" smtClean="0"/>
              <a:t>5/20/22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0164A-BE82-9047-8CF6-F668076CB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372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7F9BC-3218-8F41-A3A3-F636A4C99241}" type="datetimeFigureOut">
              <a:rPr lang="en-US" smtClean="0"/>
              <a:t>5/20/22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0164A-BE82-9047-8CF6-F668076CB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055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7F9BC-3218-8F41-A3A3-F636A4C99241}" type="datetimeFigureOut">
              <a:rPr lang="en-US" smtClean="0"/>
              <a:t>5/20/22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0164A-BE82-9047-8CF6-F668076CB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830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1466" y="3129281"/>
            <a:ext cx="2558415" cy="8849996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79421" y="3129281"/>
            <a:ext cx="2558415" cy="8849996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7F9BC-3218-8F41-A3A3-F636A4C99241}" type="datetimeFigureOut">
              <a:rPr lang="en-US" smtClean="0"/>
              <a:t>5/20/22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0164A-BE82-9047-8CF6-F668076CB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045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7F9BC-3218-8F41-A3A3-F636A4C99241}" type="datetimeFigureOut">
              <a:rPr lang="en-US" smtClean="0"/>
              <a:t>5/20/22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0164A-BE82-9047-8CF6-F668076CB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087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7F9BC-3218-8F41-A3A3-F636A4C99241}" type="datetimeFigureOut">
              <a:rPr lang="en-US" smtClean="0"/>
              <a:t>5/20/22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0164A-BE82-9047-8CF6-F668076CB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131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7F9BC-3218-8F41-A3A3-F636A4C99241}" type="datetimeFigureOut">
              <a:rPr lang="en-US" smtClean="0"/>
              <a:t>5/20/22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0164A-BE82-9047-8CF6-F668076CB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502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7F9BC-3218-8F41-A3A3-F636A4C99241}" type="datetimeFigureOut">
              <a:rPr lang="en-US" smtClean="0"/>
              <a:t>5/20/22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0164A-BE82-9047-8CF6-F668076CB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996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7F9BC-3218-8F41-A3A3-F636A4C99241}" type="datetimeFigureOut">
              <a:rPr lang="en-US" smtClean="0"/>
              <a:t>5/20/22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0164A-BE82-9047-8CF6-F668076CB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681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7F9BC-3218-8F41-A3A3-F636A4C99241}" type="datetimeFigureOut">
              <a:rPr lang="en-US" smtClean="0"/>
              <a:t>5/20/22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0164A-BE82-9047-8CF6-F668076CB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69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09412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50941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509412" rtl="0" eaLnBrk="1" latinLnBrk="0" hangingPunct="1">
        <a:spcBef>
          <a:spcPct val="20000"/>
        </a:spcBef>
        <a:buFont typeface="Arial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509412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509412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509412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E8D88AC-8F4B-3186-BBC7-2DEE6952514F}"/>
              </a:ext>
            </a:extLst>
          </p:cNvPr>
          <p:cNvSpPr txBox="1"/>
          <p:nvPr/>
        </p:nvSpPr>
        <p:spPr>
          <a:xfrm>
            <a:off x="4268766" y="7656554"/>
            <a:ext cx="28770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Organization Name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FF9258-B93A-B5E3-9FD2-DF2FDDA89F65}"/>
              </a:ext>
            </a:extLst>
          </p:cNvPr>
          <p:cNvSpPr txBox="1"/>
          <p:nvPr/>
        </p:nvSpPr>
        <p:spPr>
          <a:xfrm>
            <a:off x="4284223" y="8779793"/>
            <a:ext cx="31031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Drop-off location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664ACF-BEA8-7115-3B42-922AACC38572}"/>
              </a:ext>
            </a:extLst>
          </p:cNvPr>
          <p:cNvSpPr txBox="1"/>
          <p:nvPr/>
        </p:nvSpPr>
        <p:spPr>
          <a:xfrm>
            <a:off x="4284223" y="6837988"/>
            <a:ext cx="31031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Dates and times of your event.</a:t>
            </a:r>
          </a:p>
        </p:txBody>
      </p:sp>
    </p:spTree>
    <p:extLst>
      <p:ext uri="{BB962C8B-B14F-4D97-AF65-F5344CB8AC3E}">
        <p14:creationId xmlns:p14="http://schemas.microsoft.com/office/powerpoint/2010/main" val="21738585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55ECB771611147AA8E90774F53F38E" ma:contentTypeVersion="14" ma:contentTypeDescription="Create a new document." ma:contentTypeScope="" ma:versionID="ade2746b77fe1a0baa8b42d39fba55a4">
  <xsd:schema xmlns:xsd="http://www.w3.org/2001/XMLSchema" xmlns:xs="http://www.w3.org/2001/XMLSchema" xmlns:p="http://schemas.microsoft.com/office/2006/metadata/properties" xmlns:ns2="0680abfb-da20-4302-a1c0-8cf20ccf8107" xmlns:ns3="03c3fc9c-ee98-4f89-9998-19f7cff682d5" targetNamespace="http://schemas.microsoft.com/office/2006/metadata/properties" ma:root="true" ma:fieldsID="35657eefdec24b7ba7ca9686ebc67e93" ns2:_="" ns3:_="">
    <xsd:import namespace="0680abfb-da20-4302-a1c0-8cf20ccf8107"/>
    <xsd:import namespace="03c3fc9c-ee98-4f89-9998-19f7cff682d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80abfb-da20-4302-a1c0-8cf20ccf81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94a81418-3ba7-4df0-9594-f1b87725068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c3fc9c-ee98-4f89-9998-19f7cff682d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b12502d-c90c-4a51-827c-552c77b02183}" ma:internalName="TaxCatchAll" ma:showField="CatchAllData" ma:web="03c3fc9c-ee98-4f89-9998-19f7cff682d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680abfb-da20-4302-a1c0-8cf20ccf8107">
      <Terms xmlns="http://schemas.microsoft.com/office/infopath/2007/PartnerControls"/>
    </lcf76f155ced4ddcb4097134ff3c332f>
    <TaxCatchAll xmlns="03c3fc9c-ee98-4f89-9998-19f7cff682d5" xsi:nil="true"/>
  </documentManagement>
</p:properties>
</file>

<file path=customXml/itemProps1.xml><?xml version="1.0" encoding="utf-8"?>
<ds:datastoreItem xmlns:ds="http://schemas.openxmlformats.org/officeDocument/2006/customXml" ds:itemID="{5F02E5DB-865F-4E7D-8BE6-DA0A022243AD}"/>
</file>

<file path=customXml/itemProps2.xml><?xml version="1.0" encoding="utf-8"?>
<ds:datastoreItem xmlns:ds="http://schemas.openxmlformats.org/officeDocument/2006/customXml" ds:itemID="{902C9AFA-49CA-4623-AD2B-61A7DD9B864B}"/>
</file>

<file path=customXml/itemProps3.xml><?xml version="1.0" encoding="utf-8"?>
<ds:datastoreItem xmlns:ds="http://schemas.openxmlformats.org/officeDocument/2006/customXml" ds:itemID="{8BD85586-9EC6-41AB-B8FE-2D1EF98065B7}"/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11</Words>
  <Application>Microsoft Macintosh PowerPoint</Application>
  <PresentationFormat>Custom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Grafix Design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Angela Foglesong</dc:creator>
  <cp:lastModifiedBy>Angela Basham</cp:lastModifiedBy>
  <cp:revision>9</cp:revision>
  <dcterms:created xsi:type="dcterms:W3CDTF">2016-05-02T20:07:37Z</dcterms:created>
  <dcterms:modified xsi:type="dcterms:W3CDTF">2022-05-20T21:10:01Z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0x010100F155ECB771611147AA8E90774F53F38E</vt:lpwstr>
  </property>
  <property fmtid="{D5CDD505-2E9C-101B-9397-08002B2CF9AE}" pid="3" name="Order">
    <vt:r8>2600</vt:r8>
  </property>
  <property fmtid="{D5CDD505-2E9C-101B-9397-08002B2CF9AE}" pid="4" name="xd_ProgID">
    <vt:lpwstr/>
  </property>
  <property fmtid="{D5CDD505-2E9C-101B-9397-08002B2CF9AE}" pid="5" name="MediaServiceImageTags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_ExtendedDescription">
    <vt:lpwstr/>
  </property>
  <property fmtid="{D5CDD505-2E9C-101B-9397-08002B2CF9AE}" pid="11" name="TriggerFlowInfo">
    <vt:lpwstr/>
  </property>
  <property fmtid="{D5CDD505-2E9C-101B-9397-08002B2CF9AE}" pid="12" name="xd_Signature">
    <vt:bool>false</vt:bool>
  </property>
</Properties>
</file>