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722"/>
  </p:normalViewPr>
  <p:slideViewPr>
    <p:cSldViewPr snapToGrid="0" snapToObjects="1">
      <p:cViewPr varScale="1">
        <p:scale>
          <a:sx n="81" d="100"/>
          <a:sy n="81" d="100"/>
        </p:scale>
        <p:origin x="1856" y="17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7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3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8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3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8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F9BC-3218-8F41-A3A3-F636A4C99241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D88AC-8F4B-3186-BBC7-2DEE6952514F}"/>
              </a:ext>
            </a:extLst>
          </p:cNvPr>
          <p:cNvSpPr txBox="1"/>
          <p:nvPr/>
        </p:nvSpPr>
        <p:spPr>
          <a:xfrm>
            <a:off x="3772149" y="6322736"/>
            <a:ext cx="287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Organization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F9258-B93A-B5E3-9FD2-DF2FDDA89F65}"/>
              </a:ext>
            </a:extLst>
          </p:cNvPr>
          <p:cNvSpPr txBox="1"/>
          <p:nvPr/>
        </p:nvSpPr>
        <p:spPr>
          <a:xfrm>
            <a:off x="3803682" y="7175583"/>
            <a:ext cx="3103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Drop-off location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70091-6E1B-06B2-5513-E5D0C6DC99C0}"/>
              </a:ext>
            </a:extLst>
          </p:cNvPr>
          <p:cNvSpPr txBox="1"/>
          <p:nvPr/>
        </p:nvSpPr>
        <p:spPr>
          <a:xfrm>
            <a:off x="3803681" y="8911299"/>
            <a:ext cx="3103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Enter your email, phone, </a:t>
            </a:r>
            <a:r>
              <a:rPr lang="en-US" sz="1600" dirty="0" err="1"/>
              <a:t>etc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64ACF-BEA8-7115-3B42-922AACC38572}"/>
              </a:ext>
            </a:extLst>
          </p:cNvPr>
          <p:cNvSpPr txBox="1"/>
          <p:nvPr/>
        </p:nvSpPr>
        <p:spPr>
          <a:xfrm>
            <a:off x="3803681" y="8043441"/>
            <a:ext cx="3103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Dates and times of your event.</a:t>
            </a:r>
          </a:p>
        </p:txBody>
      </p:sp>
    </p:spTree>
    <p:extLst>
      <p:ext uri="{BB962C8B-B14F-4D97-AF65-F5344CB8AC3E}">
        <p14:creationId xmlns:p14="http://schemas.microsoft.com/office/powerpoint/2010/main" val="217385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DC8230C1-F316-4A6B-8853-CAF4BA3C0504}"/>
</file>

<file path=customXml/itemProps2.xml><?xml version="1.0" encoding="utf-8"?>
<ds:datastoreItem xmlns:ds="http://schemas.openxmlformats.org/officeDocument/2006/customXml" ds:itemID="{7EA43151-72E8-4DB3-889A-CF2696C88631}"/>
</file>

<file path=customXml/itemProps3.xml><?xml version="1.0" encoding="utf-8"?>
<ds:datastoreItem xmlns:ds="http://schemas.openxmlformats.org/officeDocument/2006/customXml" ds:itemID="{E44A435B-EC58-46F0-88BC-D0838AD2278F}"/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18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Grafix 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Foglesong</dc:creator>
  <cp:lastModifiedBy>Angela Basham</cp:lastModifiedBy>
  <cp:revision>9</cp:revision>
  <dcterms:created xsi:type="dcterms:W3CDTF">2016-05-02T20:07:37Z</dcterms:created>
  <dcterms:modified xsi:type="dcterms:W3CDTF">2022-11-22T20:48:50Z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4300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