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3"/>
  </p:normalViewPr>
  <p:slideViewPr>
    <p:cSldViewPr snapToGrid="0" snapToObjects="1">
      <p:cViewPr varScale="1">
        <p:scale>
          <a:sx n="80" d="100"/>
          <a:sy n="80" d="100"/>
        </p:scale>
        <p:origin x="30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5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3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4136-9899-AD40-B3D4-82E9AC17456F}" type="datetimeFigureOut">
              <a:rPr lang="en-US" smtClean="0"/>
              <a:t>12/27/22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D9FC-A411-604E-AB81-4940B7E4D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ext&#10;&#10;Description automatically generated">
            <a:extLst>
              <a:ext uri="{FF2B5EF4-FFF2-40B4-BE49-F238E27FC236}">
                <a16:creationId xmlns:a16="http://schemas.microsoft.com/office/drawing/2014/main" id="{B5B357F6-0D77-ACC7-CBEC-5EF2A1A4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"/>
            <a:ext cx="7822754" cy="10057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99248-0DDD-7328-70D8-B9F0F9FF4F93}"/>
              </a:ext>
            </a:extLst>
          </p:cNvPr>
          <p:cNvSpPr txBox="1"/>
          <p:nvPr/>
        </p:nvSpPr>
        <p:spPr>
          <a:xfrm>
            <a:off x="332206" y="207332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D34708-A2EE-C1DD-1FEB-5CBEBAE631E9}"/>
              </a:ext>
            </a:extLst>
          </p:cNvPr>
          <p:cNvSpPr txBox="1"/>
          <p:nvPr/>
        </p:nvSpPr>
        <p:spPr>
          <a:xfrm>
            <a:off x="348247" y="4399132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6421-B1BD-AAE3-D642-3087320FA016}"/>
              </a:ext>
            </a:extLst>
          </p:cNvPr>
          <p:cNvSpPr txBox="1"/>
          <p:nvPr/>
        </p:nvSpPr>
        <p:spPr>
          <a:xfrm>
            <a:off x="332206" y="290227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70104B-5AE3-A956-0411-22C1CD28FEE3}"/>
              </a:ext>
            </a:extLst>
          </p:cNvPr>
          <p:cNvSpPr txBox="1"/>
          <p:nvPr/>
        </p:nvSpPr>
        <p:spPr>
          <a:xfrm>
            <a:off x="4124491" y="214958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7FF943-1A92-24B5-0F9E-85A317A44A6F}"/>
              </a:ext>
            </a:extLst>
          </p:cNvPr>
          <p:cNvSpPr txBox="1"/>
          <p:nvPr/>
        </p:nvSpPr>
        <p:spPr>
          <a:xfrm>
            <a:off x="4124490" y="4459353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A73310-47F2-AD2D-7CCB-841FCAC25E4E}"/>
              </a:ext>
            </a:extLst>
          </p:cNvPr>
          <p:cNvSpPr txBox="1"/>
          <p:nvPr/>
        </p:nvSpPr>
        <p:spPr>
          <a:xfrm>
            <a:off x="4124491" y="2978536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F2BDFC-F526-E275-876D-E35599F4439B}"/>
              </a:ext>
            </a:extLst>
          </p:cNvPr>
          <p:cNvSpPr txBox="1"/>
          <p:nvPr/>
        </p:nvSpPr>
        <p:spPr>
          <a:xfrm>
            <a:off x="346575" y="7019222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F06897-D5AC-034F-0CEA-4988F52CCB6F}"/>
              </a:ext>
            </a:extLst>
          </p:cNvPr>
          <p:cNvSpPr txBox="1"/>
          <p:nvPr/>
        </p:nvSpPr>
        <p:spPr>
          <a:xfrm>
            <a:off x="346574" y="9328989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C02351-06B3-01B6-A43E-D3355E9B7840}"/>
              </a:ext>
            </a:extLst>
          </p:cNvPr>
          <p:cNvSpPr txBox="1"/>
          <p:nvPr/>
        </p:nvSpPr>
        <p:spPr>
          <a:xfrm>
            <a:off x="346575" y="7848172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2ED78C-9312-DEDD-565C-C7FF871CA9C5}"/>
              </a:ext>
            </a:extLst>
          </p:cNvPr>
          <p:cNvSpPr txBox="1"/>
          <p:nvPr/>
        </p:nvSpPr>
        <p:spPr>
          <a:xfrm>
            <a:off x="4131676" y="7019222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Name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21C219C-61C4-0153-E5DD-156E7FD7429D}"/>
              </a:ext>
            </a:extLst>
          </p:cNvPr>
          <p:cNvSpPr txBox="1"/>
          <p:nvPr/>
        </p:nvSpPr>
        <p:spPr>
          <a:xfrm>
            <a:off x="4131675" y="9328989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Your Name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4886D2-251E-4DFA-6236-726737867DD6}"/>
              </a:ext>
            </a:extLst>
          </p:cNvPr>
          <p:cNvSpPr txBox="1"/>
          <p:nvPr/>
        </p:nvSpPr>
        <p:spPr>
          <a:xfrm>
            <a:off x="4131676" y="7848172"/>
            <a:ext cx="212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94127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D6DA446F-4457-42EE-B277-88D492E3ACAA}"/>
</file>

<file path=customXml/itemProps2.xml><?xml version="1.0" encoding="utf-8"?>
<ds:datastoreItem xmlns:ds="http://schemas.openxmlformats.org/officeDocument/2006/customXml" ds:itemID="{EFA04E95-EEFA-4014-AF20-052A7D5CCA3D}"/>
</file>

<file path=customXml/itemProps3.xml><?xml version="1.0" encoding="utf-8"?>
<ds:datastoreItem xmlns:ds="http://schemas.openxmlformats.org/officeDocument/2006/customXml" ds:itemID="{FA51E17B-588E-4121-85D2-E835359B3BB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20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Basham</dc:creator>
  <cp:lastModifiedBy>Angela Basham</cp:lastModifiedBy>
  <cp:revision>10</cp:revision>
  <dcterms:created xsi:type="dcterms:W3CDTF">2022-04-21T13:29:46Z</dcterms:created>
  <dcterms:modified xsi:type="dcterms:W3CDTF">2022-12-28T23:44:38Z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10100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