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45"/>
  </p:normalViewPr>
  <p:slideViewPr>
    <p:cSldViewPr snapToGrid="0" snapToObjects="1">
      <p:cViewPr varScale="1">
        <p:scale>
          <a:sx n="88" d="100"/>
          <a:sy n="88" d="100"/>
        </p:scale>
        <p:origin x="19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960C7B7-5062-9E34-2798-C0E56666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9" y="319591"/>
            <a:ext cx="6560030" cy="85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613224" y="1056917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613223" y="294041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613224" y="179600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81717-25D6-6917-B365-CBF9B3009C4A}"/>
              </a:ext>
            </a:extLst>
          </p:cNvPr>
          <p:cNvSpPr txBox="1"/>
          <p:nvPr/>
        </p:nvSpPr>
        <p:spPr>
          <a:xfrm>
            <a:off x="4103907" y="106478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14C8D-0804-BCB4-D7BA-0ADE12077B82}"/>
              </a:ext>
            </a:extLst>
          </p:cNvPr>
          <p:cNvSpPr txBox="1"/>
          <p:nvPr/>
        </p:nvSpPr>
        <p:spPr>
          <a:xfrm>
            <a:off x="4103906" y="2948284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FC556-C850-78EF-44EF-E6A5759D2F5A}"/>
              </a:ext>
            </a:extLst>
          </p:cNvPr>
          <p:cNvSpPr txBox="1"/>
          <p:nvPr/>
        </p:nvSpPr>
        <p:spPr>
          <a:xfrm>
            <a:off x="4103907" y="1803874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1CABD-ED50-B9D3-C208-71C82F207684}"/>
              </a:ext>
            </a:extLst>
          </p:cNvPr>
          <p:cNvSpPr txBox="1"/>
          <p:nvPr/>
        </p:nvSpPr>
        <p:spPr>
          <a:xfrm>
            <a:off x="613223" y="553221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32E00-2AA8-5D5D-6FBE-FA7F1972635A}"/>
              </a:ext>
            </a:extLst>
          </p:cNvPr>
          <p:cNvSpPr txBox="1"/>
          <p:nvPr/>
        </p:nvSpPr>
        <p:spPr>
          <a:xfrm>
            <a:off x="613222" y="743022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821CC-5E21-6CA4-761D-2E44141FA94B}"/>
              </a:ext>
            </a:extLst>
          </p:cNvPr>
          <p:cNvSpPr txBox="1"/>
          <p:nvPr/>
        </p:nvSpPr>
        <p:spPr>
          <a:xfrm>
            <a:off x="613223" y="6300327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94166-4391-180D-C0EA-1736BEEE42B2}"/>
              </a:ext>
            </a:extLst>
          </p:cNvPr>
          <p:cNvSpPr txBox="1"/>
          <p:nvPr/>
        </p:nvSpPr>
        <p:spPr>
          <a:xfrm>
            <a:off x="4103906" y="554672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65A48-D747-69D4-FDA4-E34EDA2F4578}"/>
              </a:ext>
            </a:extLst>
          </p:cNvPr>
          <p:cNvSpPr txBox="1"/>
          <p:nvPr/>
        </p:nvSpPr>
        <p:spPr>
          <a:xfrm>
            <a:off x="4103905" y="743022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AE2CB9-7FDA-F569-A8EE-1BDCD039049D}"/>
              </a:ext>
            </a:extLst>
          </p:cNvPr>
          <p:cNvSpPr txBox="1"/>
          <p:nvPr/>
        </p:nvSpPr>
        <p:spPr>
          <a:xfrm>
            <a:off x="4103906" y="628581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CF6D3949-5FAB-4F51-A230-8BA32EC3221A}"/>
</file>

<file path=customXml/itemProps2.xml><?xml version="1.0" encoding="utf-8"?>
<ds:datastoreItem xmlns:ds="http://schemas.openxmlformats.org/officeDocument/2006/customXml" ds:itemID="{7335A001-6619-4294-A620-27154B35BD42}"/>
</file>

<file path=customXml/itemProps3.xml><?xml version="1.0" encoding="utf-8"?>
<ds:datastoreItem xmlns:ds="http://schemas.openxmlformats.org/officeDocument/2006/customXml" ds:itemID="{CDDB6F2B-DA04-4DCD-9D81-977679B215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2</cp:revision>
  <dcterms:created xsi:type="dcterms:W3CDTF">2022-04-21T13:29:46Z</dcterms:created>
  <dcterms:modified xsi:type="dcterms:W3CDTF">2022-11-22T20:04:08Z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10000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