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7"/>
    <p:restoredTop sz="94653"/>
  </p:normalViewPr>
  <p:slideViewPr>
    <p:cSldViewPr snapToGrid="0" snapToObjects="1">
      <p:cViewPr varScale="1">
        <p:scale>
          <a:sx n="80" d="100"/>
          <a:sy n="80" d="100"/>
        </p:scale>
        <p:origin x="3096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10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381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457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0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3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2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096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28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5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10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872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B4136-9899-AD40-B3D4-82E9AC17456F}" type="datetimeFigureOut">
              <a:rPr lang="en-US" smtClean="0"/>
              <a:t>12/27/22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7D9FC-A411-604E-AB81-4940B7E4D9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923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Timeline&#10;&#10;Description automatically generated">
            <a:extLst>
              <a:ext uri="{FF2B5EF4-FFF2-40B4-BE49-F238E27FC236}">
                <a16:creationId xmlns:a16="http://schemas.microsoft.com/office/drawing/2014/main" id="{08AD2431-AD98-9283-6540-1FD03E1599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50" y="-33646"/>
            <a:ext cx="7293515" cy="994800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0799248-0DDD-7328-70D8-B9F0F9FF4F93}"/>
              </a:ext>
            </a:extLst>
          </p:cNvPr>
          <p:cNvSpPr txBox="1"/>
          <p:nvPr/>
        </p:nvSpPr>
        <p:spPr>
          <a:xfrm>
            <a:off x="1042698" y="1236496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4D34708-A2EE-C1DD-1FEB-5CBEBAE631E9}"/>
              </a:ext>
            </a:extLst>
          </p:cNvPr>
          <p:cNvSpPr txBox="1"/>
          <p:nvPr/>
        </p:nvSpPr>
        <p:spPr>
          <a:xfrm>
            <a:off x="957849" y="3456141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Name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86A6421-B1BD-AAE3-D642-3087320FA016}"/>
              </a:ext>
            </a:extLst>
          </p:cNvPr>
          <p:cNvSpPr txBox="1"/>
          <p:nvPr/>
        </p:nvSpPr>
        <p:spPr>
          <a:xfrm>
            <a:off x="944145" y="2089157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Location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A16AB65-91C9-FEE0-0299-D3FCADE7970F}"/>
              </a:ext>
            </a:extLst>
          </p:cNvPr>
          <p:cNvSpPr txBox="1"/>
          <p:nvPr/>
        </p:nvSpPr>
        <p:spPr>
          <a:xfrm>
            <a:off x="4797973" y="1261995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7D6D892-0C3A-02F7-E7E8-E01C19012096}"/>
              </a:ext>
            </a:extLst>
          </p:cNvPr>
          <p:cNvSpPr txBox="1"/>
          <p:nvPr/>
        </p:nvSpPr>
        <p:spPr>
          <a:xfrm>
            <a:off x="4793334" y="3481640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Name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20634F-4CFD-9CC9-3547-3F48AFBD63D6}"/>
              </a:ext>
            </a:extLst>
          </p:cNvPr>
          <p:cNvSpPr txBox="1"/>
          <p:nvPr/>
        </p:nvSpPr>
        <p:spPr>
          <a:xfrm>
            <a:off x="4763588" y="2114656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Location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4F471F-5757-818F-994E-1C8840627AA4}"/>
              </a:ext>
            </a:extLst>
          </p:cNvPr>
          <p:cNvSpPr txBox="1"/>
          <p:nvPr/>
        </p:nvSpPr>
        <p:spPr>
          <a:xfrm>
            <a:off x="1042698" y="6272554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CB6E47-A463-619A-D7F8-F159EA3E352F}"/>
              </a:ext>
            </a:extLst>
          </p:cNvPr>
          <p:cNvSpPr txBox="1"/>
          <p:nvPr/>
        </p:nvSpPr>
        <p:spPr>
          <a:xfrm>
            <a:off x="1038059" y="8492199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Name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A8C303D-38FC-AAED-EC77-7C5739228FDA}"/>
              </a:ext>
            </a:extLst>
          </p:cNvPr>
          <p:cNvSpPr txBox="1"/>
          <p:nvPr/>
        </p:nvSpPr>
        <p:spPr>
          <a:xfrm>
            <a:off x="1008313" y="7125215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Location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ADC3E00-2CB5-C204-573E-F3985E945AE9}"/>
              </a:ext>
            </a:extLst>
          </p:cNvPr>
          <p:cNvSpPr txBox="1"/>
          <p:nvPr/>
        </p:nvSpPr>
        <p:spPr>
          <a:xfrm>
            <a:off x="4797973" y="6272554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Group Name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83EE771-6936-7708-B780-CF0BC6EC5712}"/>
              </a:ext>
            </a:extLst>
          </p:cNvPr>
          <p:cNvSpPr txBox="1"/>
          <p:nvPr/>
        </p:nvSpPr>
        <p:spPr>
          <a:xfrm>
            <a:off x="4793334" y="8492199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Your Name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7FF473-E5EE-F536-25B9-7F19DC20F523}"/>
              </a:ext>
            </a:extLst>
          </p:cNvPr>
          <p:cNvSpPr txBox="1"/>
          <p:nvPr/>
        </p:nvSpPr>
        <p:spPr>
          <a:xfrm>
            <a:off x="4763588" y="7125215"/>
            <a:ext cx="21288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Location</a:t>
            </a:r>
          </a:p>
        </p:txBody>
      </p:sp>
    </p:spTree>
    <p:extLst>
      <p:ext uri="{BB962C8B-B14F-4D97-AF65-F5344CB8AC3E}">
        <p14:creationId xmlns:p14="http://schemas.microsoft.com/office/powerpoint/2010/main" val="4094127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155ECB771611147AA8E90774F53F38E" ma:contentTypeVersion="14" ma:contentTypeDescription="Create a new document." ma:contentTypeScope="" ma:versionID="ade2746b77fe1a0baa8b42d39fba55a4">
  <xsd:schema xmlns:xsd="http://www.w3.org/2001/XMLSchema" xmlns:xs="http://www.w3.org/2001/XMLSchema" xmlns:p="http://schemas.microsoft.com/office/2006/metadata/properties" xmlns:ns2="0680abfb-da20-4302-a1c0-8cf20ccf8107" xmlns:ns3="03c3fc9c-ee98-4f89-9998-19f7cff682d5" targetNamespace="http://schemas.microsoft.com/office/2006/metadata/properties" ma:root="true" ma:fieldsID="35657eefdec24b7ba7ca9686ebc67e93" ns2:_="" ns3:_="">
    <xsd:import namespace="0680abfb-da20-4302-a1c0-8cf20ccf8107"/>
    <xsd:import namespace="03c3fc9c-ee98-4f89-9998-19f7cff682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0abfb-da20-4302-a1c0-8cf20cc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94a81418-3ba7-4df0-9594-f1b87725068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3fc9c-ee98-4f89-9998-19f7cff682d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b12502d-c90c-4a51-827c-552c77b02183}" ma:internalName="TaxCatchAll" ma:showField="CatchAllData" ma:web="03c3fc9c-ee98-4f89-9998-19f7cff682d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80abfb-da20-4302-a1c0-8cf20ccf8107">
      <Terms xmlns="http://schemas.microsoft.com/office/infopath/2007/PartnerControls"/>
    </lcf76f155ced4ddcb4097134ff3c332f>
    <TaxCatchAll xmlns="03c3fc9c-ee98-4f89-9998-19f7cff682d5" xsi:nil="true"/>
  </documentManagement>
</p:properties>
</file>

<file path=customXml/itemProps1.xml><?xml version="1.0" encoding="utf-8"?>
<ds:datastoreItem xmlns:ds="http://schemas.openxmlformats.org/officeDocument/2006/customXml" ds:itemID="{67EC743A-517D-4E4F-995B-C0025F409EDC}"/>
</file>

<file path=customXml/itemProps2.xml><?xml version="1.0" encoding="utf-8"?>
<ds:datastoreItem xmlns:ds="http://schemas.openxmlformats.org/officeDocument/2006/customXml" ds:itemID="{C8C80BE0-A073-4A54-9500-CC2D0B431D19}"/>
</file>

<file path=customXml/itemProps3.xml><?xml version="1.0" encoding="utf-8"?>
<ds:datastoreItem xmlns:ds="http://schemas.openxmlformats.org/officeDocument/2006/customXml" ds:itemID="{D17F49D1-F234-4BBF-986F-B88200C4750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20</Words>
  <Application>Microsoft Macintosh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Angela Basham</dc:creator>
  <cp:lastModifiedBy>Angela Basham</cp:lastModifiedBy>
  <cp:revision>6</cp:revision>
  <dcterms:created xsi:type="dcterms:W3CDTF">2022-04-21T13:29:46Z</dcterms:created>
  <dcterms:modified xsi:type="dcterms:W3CDTF">2022-12-28T01:33:33Z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0x010100F155ECB771611147AA8E90774F53F38E</vt:lpwstr>
  </property>
  <property fmtid="{D5CDD505-2E9C-101B-9397-08002B2CF9AE}" pid="3" name="Order">
    <vt:r8>7400</vt:r8>
  </property>
  <property fmtid="{D5CDD505-2E9C-101B-9397-08002B2CF9AE}" pid="4" name="xd_ProgID">
    <vt:lpwstr/>
  </property>
  <property fmtid="{D5CDD505-2E9C-101B-9397-08002B2CF9AE}" pid="5" name="MediaServiceImageTags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xd_Signature">
    <vt:bool>false</vt:bool>
  </property>
</Properties>
</file>