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/>
    <p:restoredTop sz="94653"/>
  </p:normalViewPr>
  <p:slideViewPr>
    <p:cSldViewPr snapToGrid="0" snapToObjects="1">
      <p:cViewPr varScale="1">
        <p:scale>
          <a:sx n="80" d="100"/>
          <a:sy n="80" d="100"/>
        </p:scale>
        <p:origin x="188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0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81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3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96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28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5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0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7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B4136-9899-AD40-B3D4-82E9AC17456F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2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AD2431-AD98-9283-6540-1FD03E1599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6042" y="33231"/>
            <a:ext cx="7772400" cy="999308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A16AB65-91C9-FEE0-0299-D3FCADE7970F}"/>
              </a:ext>
            </a:extLst>
          </p:cNvPr>
          <p:cNvSpPr txBox="1"/>
          <p:nvPr/>
        </p:nvSpPr>
        <p:spPr>
          <a:xfrm>
            <a:off x="4379495" y="3735729"/>
            <a:ext cx="3015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4E5E67-1462-A518-8EB0-A14358F7C9F0}"/>
              </a:ext>
            </a:extLst>
          </p:cNvPr>
          <p:cNvSpPr txBox="1"/>
          <p:nvPr/>
        </p:nvSpPr>
        <p:spPr>
          <a:xfrm>
            <a:off x="5839326" y="2625816"/>
            <a:ext cx="1395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04128B-E24F-5EE3-8BA3-4BA3A2443649}"/>
              </a:ext>
            </a:extLst>
          </p:cNvPr>
          <p:cNvSpPr txBox="1"/>
          <p:nvPr/>
        </p:nvSpPr>
        <p:spPr>
          <a:xfrm>
            <a:off x="489283" y="3735729"/>
            <a:ext cx="3015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3E7A8A-AF2A-8E6B-49F2-554701380249}"/>
              </a:ext>
            </a:extLst>
          </p:cNvPr>
          <p:cNvSpPr txBox="1"/>
          <p:nvPr/>
        </p:nvSpPr>
        <p:spPr>
          <a:xfrm>
            <a:off x="1949114" y="2625816"/>
            <a:ext cx="1395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19BEA4B-9692-1ED5-89C8-5C2FD34E988B}"/>
              </a:ext>
            </a:extLst>
          </p:cNvPr>
          <p:cNvSpPr txBox="1"/>
          <p:nvPr/>
        </p:nvSpPr>
        <p:spPr>
          <a:xfrm>
            <a:off x="489283" y="8596266"/>
            <a:ext cx="3015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1B144F-940E-8B61-21AA-9666117DD2E3}"/>
              </a:ext>
            </a:extLst>
          </p:cNvPr>
          <p:cNvSpPr txBox="1"/>
          <p:nvPr/>
        </p:nvSpPr>
        <p:spPr>
          <a:xfrm>
            <a:off x="1949114" y="7486353"/>
            <a:ext cx="1395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BF336CA-9814-AD92-727B-9DC637578C92}"/>
              </a:ext>
            </a:extLst>
          </p:cNvPr>
          <p:cNvSpPr txBox="1"/>
          <p:nvPr/>
        </p:nvSpPr>
        <p:spPr>
          <a:xfrm>
            <a:off x="4379495" y="8596266"/>
            <a:ext cx="3015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772F65D-11BF-0CE2-444B-C7344834F6F5}"/>
              </a:ext>
            </a:extLst>
          </p:cNvPr>
          <p:cNvSpPr txBox="1"/>
          <p:nvPr/>
        </p:nvSpPr>
        <p:spPr>
          <a:xfrm>
            <a:off x="5839326" y="7486353"/>
            <a:ext cx="1395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094127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55ECB771611147AA8E90774F53F38E" ma:contentTypeVersion="14" ma:contentTypeDescription="Create a new document." ma:contentTypeScope="" ma:versionID="ade2746b77fe1a0baa8b42d39fba55a4">
  <xsd:schema xmlns:xsd="http://www.w3.org/2001/XMLSchema" xmlns:xs="http://www.w3.org/2001/XMLSchema" xmlns:p="http://schemas.microsoft.com/office/2006/metadata/properties" xmlns:ns2="0680abfb-da20-4302-a1c0-8cf20ccf8107" xmlns:ns3="03c3fc9c-ee98-4f89-9998-19f7cff682d5" targetNamespace="http://schemas.microsoft.com/office/2006/metadata/properties" ma:root="true" ma:fieldsID="35657eefdec24b7ba7ca9686ebc67e93" ns2:_="" ns3:_="">
    <xsd:import namespace="0680abfb-da20-4302-a1c0-8cf20ccf8107"/>
    <xsd:import namespace="03c3fc9c-ee98-4f89-9998-19f7cff682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0abfb-da20-4302-a1c0-8cf20ccf8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4a81418-3ba7-4df0-9594-f1b8772506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3fc9c-ee98-4f89-9998-19f7cff682d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b12502d-c90c-4a51-827c-552c77b02183}" ma:internalName="TaxCatchAll" ma:showField="CatchAllData" ma:web="03c3fc9c-ee98-4f89-9998-19f7cff682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80abfb-da20-4302-a1c0-8cf20ccf8107">
      <Terms xmlns="http://schemas.microsoft.com/office/infopath/2007/PartnerControls"/>
    </lcf76f155ced4ddcb4097134ff3c332f>
    <TaxCatchAll xmlns="03c3fc9c-ee98-4f89-9998-19f7cff682d5" xsi:nil="true"/>
  </documentManagement>
</p:properties>
</file>

<file path=customXml/itemProps1.xml><?xml version="1.0" encoding="utf-8"?>
<ds:datastoreItem xmlns:ds="http://schemas.openxmlformats.org/officeDocument/2006/customXml" ds:itemID="{44C0DCE1-6A8B-4398-BF4A-5A4A413D4D2A}"/>
</file>

<file path=customXml/itemProps2.xml><?xml version="1.0" encoding="utf-8"?>
<ds:datastoreItem xmlns:ds="http://schemas.openxmlformats.org/officeDocument/2006/customXml" ds:itemID="{1FE256ED-26DA-4704-861E-EED7B100BE0D}"/>
</file>

<file path=customXml/itemProps3.xml><?xml version="1.0" encoding="utf-8"?>
<ds:datastoreItem xmlns:ds="http://schemas.openxmlformats.org/officeDocument/2006/customXml" ds:itemID="{6854C5DF-F995-4448-AB59-795385A2BB0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12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Basham</dc:creator>
  <cp:lastModifiedBy>Angela Basham</cp:lastModifiedBy>
  <cp:revision>7</cp:revision>
  <dcterms:created xsi:type="dcterms:W3CDTF">2022-04-21T13:29:46Z</dcterms:created>
  <dcterms:modified xsi:type="dcterms:W3CDTF">2023-11-07T17:07:48Z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0x010100F155ECB771611147AA8E90774F53F38E</vt:lpwstr>
  </property>
  <property fmtid="{D5CDD505-2E9C-101B-9397-08002B2CF9AE}" pid="3" name="Order">
    <vt:r8>9100</vt:r8>
  </property>
  <property fmtid="{D5CDD505-2E9C-101B-9397-08002B2CF9AE}" pid="4" name="xd_ProgID">
    <vt:lpwstr/>
  </property>
  <property fmtid="{D5CDD505-2E9C-101B-9397-08002B2CF9AE}" pid="5" name="MediaServiceImageTags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</Properties>
</file>