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5"/>
  </p:normalViewPr>
  <p:slideViewPr>
    <p:cSldViewPr snapToGrid="0" snapToObjects="1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 with medium confidence">
            <a:extLst>
              <a:ext uri="{FF2B5EF4-FFF2-40B4-BE49-F238E27FC236}">
                <a16:creationId xmlns:a16="http://schemas.microsoft.com/office/drawing/2014/main" id="{21C33A14-8CD6-F39A-FAF5-09FB4D56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1" y="372166"/>
            <a:ext cx="7201397" cy="9333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445423" y="2015293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FC723-40FB-045E-55D5-5CC97802F048}"/>
              </a:ext>
            </a:extLst>
          </p:cNvPr>
          <p:cNvSpPr txBox="1"/>
          <p:nvPr/>
        </p:nvSpPr>
        <p:spPr>
          <a:xfrm>
            <a:off x="4271963" y="2862585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445422" y="4359194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B3A04-E066-B269-6DFF-C050F16F5A2B}"/>
              </a:ext>
            </a:extLst>
          </p:cNvPr>
          <p:cNvSpPr txBox="1"/>
          <p:nvPr/>
        </p:nvSpPr>
        <p:spPr>
          <a:xfrm>
            <a:off x="4271963" y="2034843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469230" y="2827174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8BDCC-6B5C-3334-D404-D140FB414DFC}"/>
              </a:ext>
            </a:extLst>
          </p:cNvPr>
          <p:cNvSpPr txBox="1"/>
          <p:nvPr/>
        </p:nvSpPr>
        <p:spPr>
          <a:xfrm>
            <a:off x="4271962" y="4372019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6F45A-0AFB-06F3-5208-BCE53FD9FE6F}"/>
              </a:ext>
            </a:extLst>
          </p:cNvPr>
          <p:cNvSpPr txBox="1"/>
          <p:nvPr/>
        </p:nvSpPr>
        <p:spPr>
          <a:xfrm>
            <a:off x="445422" y="9226102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154B6-EE77-E73C-D697-EA3F1763CEDA}"/>
              </a:ext>
            </a:extLst>
          </p:cNvPr>
          <p:cNvSpPr txBox="1"/>
          <p:nvPr/>
        </p:nvSpPr>
        <p:spPr>
          <a:xfrm>
            <a:off x="4271961" y="9214494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34241-192F-5B87-9A49-A09057923151}"/>
              </a:ext>
            </a:extLst>
          </p:cNvPr>
          <p:cNvSpPr txBox="1"/>
          <p:nvPr/>
        </p:nvSpPr>
        <p:spPr>
          <a:xfrm>
            <a:off x="469229" y="7742208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18EE2A-7168-D361-3534-FAC3262E86EE}"/>
              </a:ext>
            </a:extLst>
          </p:cNvPr>
          <p:cNvSpPr txBox="1"/>
          <p:nvPr/>
        </p:nvSpPr>
        <p:spPr>
          <a:xfrm>
            <a:off x="4241219" y="7742208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BEF7A-A839-E140-0642-3ABE8EC6F45F}"/>
              </a:ext>
            </a:extLst>
          </p:cNvPr>
          <p:cNvSpPr txBox="1"/>
          <p:nvPr/>
        </p:nvSpPr>
        <p:spPr>
          <a:xfrm>
            <a:off x="445421" y="6914285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C0C39A-B58F-214C-4636-42BB37BD9663}"/>
              </a:ext>
            </a:extLst>
          </p:cNvPr>
          <p:cNvSpPr txBox="1"/>
          <p:nvPr/>
        </p:nvSpPr>
        <p:spPr>
          <a:xfrm>
            <a:off x="4241218" y="6914285"/>
            <a:ext cx="21288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F3171132-F050-4C0A-B284-97C99D653633}"/>
</file>

<file path=customXml/itemProps2.xml><?xml version="1.0" encoding="utf-8"?>
<ds:datastoreItem xmlns:ds="http://schemas.openxmlformats.org/officeDocument/2006/customXml" ds:itemID="{0C33B050-3D08-4F33-828B-4D9E9A3EC82B}"/>
</file>

<file path=customXml/itemProps3.xml><?xml version="1.0" encoding="utf-8"?>
<ds:datastoreItem xmlns:ds="http://schemas.openxmlformats.org/officeDocument/2006/customXml" ds:itemID="{44D9C3F0-940A-4C0C-8D35-35DB170F3B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2</cp:revision>
  <dcterms:created xsi:type="dcterms:W3CDTF">2022-04-21T13:29:46Z</dcterms:created>
  <dcterms:modified xsi:type="dcterms:W3CDTF">2022-10-11T00:12:57Z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8300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