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53"/>
  </p:normalViewPr>
  <p:slideViewPr>
    <p:cSldViewPr snapToGrid="0" snapToObjects="1">
      <p:cViewPr varScale="1">
        <p:scale>
          <a:sx n="80" d="100"/>
          <a:sy n="80" d="100"/>
        </p:scale>
        <p:origin x="30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8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5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3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2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0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7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2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550EFEEB-2A58-865E-5260-609AFE9D4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34" y="44450"/>
            <a:ext cx="7302500" cy="9969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799248-0DDD-7328-70D8-B9F0F9FF4F93}"/>
              </a:ext>
            </a:extLst>
          </p:cNvPr>
          <p:cNvSpPr txBox="1"/>
          <p:nvPr/>
        </p:nvSpPr>
        <p:spPr>
          <a:xfrm>
            <a:off x="288721" y="2070685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D34708-A2EE-C1DD-1FEB-5CBEBAE631E9}"/>
              </a:ext>
            </a:extLst>
          </p:cNvPr>
          <p:cNvSpPr txBox="1"/>
          <p:nvPr/>
        </p:nvSpPr>
        <p:spPr>
          <a:xfrm>
            <a:off x="316166" y="4434708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A6421-B1BD-AAE3-D642-3087320FA016}"/>
              </a:ext>
            </a:extLst>
          </p:cNvPr>
          <p:cNvSpPr txBox="1"/>
          <p:nvPr/>
        </p:nvSpPr>
        <p:spPr>
          <a:xfrm>
            <a:off x="302462" y="2923346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6AB65-91C9-FEE0-0299-D3FCADE7970F}"/>
              </a:ext>
            </a:extLst>
          </p:cNvPr>
          <p:cNvSpPr txBox="1"/>
          <p:nvPr/>
        </p:nvSpPr>
        <p:spPr>
          <a:xfrm>
            <a:off x="4172332" y="2096184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D6D892-0C3A-02F7-E7E8-E01C19012096}"/>
              </a:ext>
            </a:extLst>
          </p:cNvPr>
          <p:cNvSpPr txBox="1"/>
          <p:nvPr/>
        </p:nvSpPr>
        <p:spPr>
          <a:xfrm>
            <a:off x="4167693" y="4460207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20634F-4CFD-9CC9-3547-3F48AFBD63D6}"/>
              </a:ext>
            </a:extLst>
          </p:cNvPr>
          <p:cNvSpPr txBox="1"/>
          <p:nvPr/>
        </p:nvSpPr>
        <p:spPr>
          <a:xfrm>
            <a:off x="4186073" y="2948845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4F471F-5757-818F-994E-1C8840627AA4}"/>
              </a:ext>
            </a:extLst>
          </p:cNvPr>
          <p:cNvSpPr txBox="1"/>
          <p:nvPr/>
        </p:nvSpPr>
        <p:spPr>
          <a:xfrm>
            <a:off x="288721" y="7058617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CB6E47-A463-619A-D7F8-F159EA3E352F}"/>
              </a:ext>
            </a:extLst>
          </p:cNvPr>
          <p:cNvSpPr txBox="1"/>
          <p:nvPr/>
        </p:nvSpPr>
        <p:spPr>
          <a:xfrm>
            <a:off x="300124" y="9406598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8C303D-38FC-AAED-EC77-7C5739228FDA}"/>
              </a:ext>
            </a:extLst>
          </p:cNvPr>
          <p:cNvSpPr txBox="1"/>
          <p:nvPr/>
        </p:nvSpPr>
        <p:spPr>
          <a:xfrm>
            <a:off x="302462" y="7895236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DC3E00-2CB5-C204-573E-F3985E945AE9}"/>
              </a:ext>
            </a:extLst>
          </p:cNvPr>
          <p:cNvSpPr txBox="1"/>
          <p:nvPr/>
        </p:nvSpPr>
        <p:spPr>
          <a:xfrm>
            <a:off x="4140248" y="7042575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Name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3EE771-6936-7708-B780-CF0BC6EC5712}"/>
              </a:ext>
            </a:extLst>
          </p:cNvPr>
          <p:cNvSpPr txBox="1"/>
          <p:nvPr/>
        </p:nvSpPr>
        <p:spPr>
          <a:xfrm>
            <a:off x="4167693" y="9390556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7FF473-E5EE-F536-25B9-7F19DC20F523}"/>
              </a:ext>
            </a:extLst>
          </p:cNvPr>
          <p:cNvSpPr txBox="1"/>
          <p:nvPr/>
        </p:nvSpPr>
        <p:spPr>
          <a:xfrm>
            <a:off x="4137947" y="7847110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4094127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55ECB771611147AA8E90774F53F38E" ma:contentTypeVersion="14" ma:contentTypeDescription="Create a new document." ma:contentTypeScope="" ma:versionID="ade2746b77fe1a0baa8b42d39fba55a4">
  <xsd:schema xmlns:xsd="http://www.w3.org/2001/XMLSchema" xmlns:xs="http://www.w3.org/2001/XMLSchema" xmlns:p="http://schemas.microsoft.com/office/2006/metadata/properties" xmlns:ns2="0680abfb-da20-4302-a1c0-8cf20ccf8107" xmlns:ns3="03c3fc9c-ee98-4f89-9998-19f7cff682d5" targetNamespace="http://schemas.microsoft.com/office/2006/metadata/properties" ma:root="true" ma:fieldsID="35657eefdec24b7ba7ca9686ebc67e93" ns2:_="" ns3:_="">
    <xsd:import namespace="0680abfb-da20-4302-a1c0-8cf20ccf8107"/>
    <xsd:import namespace="03c3fc9c-ee98-4f89-9998-19f7cff682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0abfb-da20-4302-a1c0-8cf20ccf8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4a81418-3ba7-4df0-9594-f1b8772506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3fc9c-ee98-4f89-9998-19f7cff682d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b12502d-c90c-4a51-827c-552c77b02183}" ma:internalName="TaxCatchAll" ma:showField="CatchAllData" ma:web="03c3fc9c-ee98-4f89-9998-19f7cff682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80abfb-da20-4302-a1c0-8cf20ccf8107">
      <Terms xmlns="http://schemas.microsoft.com/office/infopath/2007/PartnerControls"/>
    </lcf76f155ced4ddcb4097134ff3c332f>
    <TaxCatchAll xmlns="03c3fc9c-ee98-4f89-9998-19f7cff682d5" xsi:nil="true"/>
  </documentManagement>
</p:properties>
</file>

<file path=customXml/itemProps1.xml><?xml version="1.0" encoding="utf-8"?>
<ds:datastoreItem xmlns:ds="http://schemas.openxmlformats.org/officeDocument/2006/customXml" ds:itemID="{98FA5840-3DFE-4920-B2BE-2E9AAFC331F9}"/>
</file>

<file path=customXml/itemProps2.xml><?xml version="1.0" encoding="utf-8"?>
<ds:datastoreItem xmlns:ds="http://schemas.openxmlformats.org/officeDocument/2006/customXml" ds:itemID="{2661DC72-AC2A-470F-8C96-31B89D9658CA}"/>
</file>

<file path=customXml/itemProps3.xml><?xml version="1.0" encoding="utf-8"?>
<ds:datastoreItem xmlns:ds="http://schemas.openxmlformats.org/officeDocument/2006/customXml" ds:itemID="{F7D24C5A-F13C-4F63-81A5-E19BFA2C446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959</TotalTime>
  <Words>20</Words>
  <Application>Microsoft Macintosh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Basham</dc:creator>
  <cp:lastModifiedBy>Angela Basham</cp:lastModifiedBy>
  <cp:revision>7</cp:revision>
  <dcterms:created xsi:type="dcterms:W3CDTF">2022-04-21T13:29:46Z</dcterms:created>
  <dcterms:modified xsi:type="dcterms:W3CDTF">2022-12-28T16:51:44Z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0x010100F155ECB771611147AA8E90774F53F38E</vt:lpwstr>
  </property>
  <property fmtid="{D5CDD505-2E9C-101B-9397-08002B2CF9AE}" pid="3" name="Order">
    <vt:r8>6100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