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3"/>
  </p:normalViewPr>
  <p:slideViewPr>
    <p:cSldViewPr snapToGrid="0" snapToObjects="1">
      <p:cViewPr varScale="1">
        <p:scale>
          <a:sx n="80" d="100"/>
          <a:sy n="80" d="100"/>
        </p:scale>
        <p:origin x="30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ext, letter&#10;&#10;Description automatically generated">
            <a:extLst>
              <a:ext uri="{FF2B5EF4-FFF2-40B4-BE49-F238E27FC236}">
                <a16:creationId xmlns:a16="http://schemas.microsoft.com/office/drawing/2014/main" id="{85F68176-CF8C-4B42-47C1-76B9F8625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"/>
            <a:ext cx="7772400" cy="9993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99248-0DDD-7328-70D8-B9F0F9FF4F93}"/>
              </a:ext>
            </a:extLst>
          </p:cNvPr>
          <p:cNvSpPr txBox="1"/>
          <p:nvPr/>
        </p:nvSpPr>
        <p:spPr>
          <a:xfrm>
            <a:off x="348248" y="1944987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4708-A2EE-C1DD-1FEB-5CBEBAE631E9}"/>
              </a:ext>
            </a:extLst>
          </p:cNvPr>
          <p:cNvSpPr txBox="1"/>
          <p:nvPr/>
        </p:nvSpPr>
        <p:spPr>
          <a:xfrm>
            <a:off x="348247" y="4302880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6421-B1BD-AAE3-D642-3087320FA016}"/>
              </a:ext>
            </a:extLst>
          </p:cNvPr>
          <p:cNvSpPr txBox="1"/>
          <p:nvPr/>
        </p:nvSpPr>
        <p:spPr>
          <a:xfrm>
            <a:off x="348248" y="2773937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70104B-5AE3-A956-0411-22C1CD28FEE3}"/>
              </a:ext>
            </a:extLst>
          </p:cNvPr>
          <p:cNvSpPr txBox="1"/>
          <p:nvPr/>
        </p:nvSpPr>
        <p:spPr>
          <a:xfrm>
            <a:off x="4060323" y="198916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7FF943-1A92-24B5-0F9E-85A317A44A6F}"/>
              </a:ext>
            </a:extLst>
          </p:cNvPr>
          <p:cNvSpPr txBox="1"/>
          <p:nvPr/>
        </p:nvSpPr>
        <p:spPr>
          <a:xfrm>
            <a:off x="4060322" y="429893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A73310-47F2-AD2D-7CCB-841FCAC25E4E}"/>
              </a:ext>
            </a:extLst>
          </p:cNvPr>
          <p:cNvSpPr txBox="1"/>
          <p:nvPr/>
        </p:nvSpPr>
        <p:spPr>
          <a:xfrm>
            <a:off x="4060323" y="281811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F2BDFC-F526-E275-876D-E35599F4439B}"/>
              </a:ext>
            </a:extLst>
          </p:cNvPr>
          <p:cNvSpPr txBox="1"/>
          <p:nvPr/>
        </p:nvSpPr>
        <p:spPr>
          <a:xfrm>
            <a:off x="234281" y="681067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F06897-D5AC-034F-0CEA-4988F52CCB6F}"/>
              </a:ext>
            </a:extLst>
          </p:cNvPr>
          <p:cNvSpPr txBox="1"/>
          <p:nvPr/>
        </p:nvSpPr>
        <p:spPr>
          <a:xfrm>
            <a:off x="234280" y="912044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C02351-06B3-01B6-A43E-D3355E9B7840}"/>
              </a:ext>
            </a:extLst>
          </p:cNvPr>
          <p:cNvSpPr txBox="1"/>
          <p:nvPr/>
        </p:nvSpPr>
        <p:spPr>
          <a:xfrm>
            <a:off x="234281" y="763962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2ED78C-9312-DEDD-565C-C7FF871CA9C5}"/>
              </a:ext>
            </a:extLst>
          </p:cNvPr>
          <p:cNvSpPr txBox="1"/>
          <p:nvPr/>
        </p:nvSpPr>
        <p:spPr>
          <a:xfrm>
            <a:off x="4067508" y="682671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1C219C-61C4-0153-E5DD-156E7FD7429D}"/>
              </a:ext>
            </a:extLst>
          </p:cNvPr>
          <p:cNvSpPr txBox="1"/>
          <p:nvPr/>
        </p:nvSpPr>
        <p:spPr>
          <a:xfrm>
            <a:off x="4067507" y="9136485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4886D2-251E-4DFA-6236-726737867DD6}"/>
              </a:ext>
            </a:extLst>
          </p:cNvPr>
          <p:cNvSpPr txBox="1"/>
          <p:nvPr/>
        </p:nvSpPr>
        <p:spPr>
          <a:xfrm>
            <a:off x="4067508" y="765566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09412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9E61A7DA-9AB3-4BD2-B8E9-6C3A748EC591}"/>
</file>

<file path=customXml/itemProps2.xml><?xml version="1.0" encoding="utf-8"?>
<ds:datastoreItem xmlns:ds="http://schemas.openxmlformats.org/officeDocument/2006/customXml" ds:itemID="{B134D4A1-99EB-4E97-90F7-24A37A3438E1}"/>
</file>

<file path=customXml/itemProps3.xml><?xml version="1.0" encoding="utf-8"?>
<ds:datastoreItem xmlns:ds="http://schemas.openxmlformats.org/officeDocument/2006/customXml" ds:itemID="{9FC7CF83-9142-4EC8-8ACE-B384C755EA6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</TotalTime>
  <Words>20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Basham</dc:creator>
  <cp:lastModifiedBy>Angela Basham</cp:lastModifiedBy>
  <cp:revision>9</cp:revision>
  <dcterms:created xsi:type="dcterms:W3CDTF">2022-04-21T13:29:46Z</dcterms:created>
  <dcterms:modified xsi:type="dcterms:W3CDTF">2022-12-28T23:11:57Z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8900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