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1B60509-5B54-0054-5D82-36B6D850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2" y="28408"/>
            <a:ext cx="7531100" cy="996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240593" y="216489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222250" y="4569209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222250" y="301454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E62590-0ABE-2A50-6108-DD80E4FEFDBE}"/>
              </a:ext>
            </a:extLst>
          </p:cNvPr>
          <p:cNvSpPr txBox="1"/>
          <p:nvPr/>
        </p:nvSpPr>
        <p:spPr>
          <a:xfrm>
            <a:off x="4114762" y="215627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3443FE-F1CF-DEB9-43FF-149F90BB7F99}"/>
              </a:ext>
            </a:extLst>
          </p:cNvPr>
          <p:cNvSpPr txBox="1"/>
          <p:nvPr/>
        </p:nvSpPr>
        <p:spPr>
          <a:xfrm>
            <a:off x="4128503" y="4560584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95FC30-5798-A994-2918-44EA3835788C}"/>
              </a:ext>
            </a:extLst>
          </p:cNvPr>
          <p:cNvSpPr txBox="1"/>
          <p:nvPr/>
        </p:nvSpPr>
        <p:spPr>
          <a:xfrm>
            <a:off x="4112461" y="300591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C2C740-54AC-7D22-47DC-695435777AE0}"/>
              </a:ext>
            </a:extLst>
          </p:cNvPr>
          <p:cNvSpPr txBox="1"/>
          <p:nvPr/>
        </p:nvSpPr>
        <p:spPr>
          <a:xfrm>
            <a:off x="242894" y="716943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441629-996E-3C4D-6AA5-2B08D62B4A17}"/>
              </a:ext>
            </a:extLst>
          </p:cNvPr>
          <p:cNvSpPr txBox="1"/>
          <p:nvPr/>
        </p:nvSpPr>
        <p:spPr>
          <a:xfrm>
            <a:off x="240593" y="9573741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2600A2-FDC8-61FD-66B4-0903B850119D}"/>
              </a:ext>
            </a:extLst>
          </p:cNvPr>
          <p:cNvSpPr txBox="1"/>
          <p:nvPr/>
        </p:nvSpPr>
        <p:spPr>
          <a:xfrm>
            <a:off x="256635" y="801907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697294-35E9-0605-3BC7-8EE148AF4AD9}"/>
              </a:ext>
            </a:extLst>
          </p:cNvPr>
          <p:cNvSpPr txBox="1"/>
          <p:nvPr/>
        </p:nvSpPr>
        <p:spPr>
          <a:xfrm>
            <a:off x="4128503" y="716943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ECDA6E-2AD6-FE68-5436-E9FA0C666659}"/>
              </a:ext>
            </a:extLst>
          </p:cNvPr>
          <p:cNvSpPr txBox="1"/>
          <p:nvPr/>
        </p:nvSpPr>
        <p:spPr>
          <a:xfrm>
            <a:off x="4110160" y="960582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EA9549-92E2-A42E-803B-C0F2B9ECA92F}"/>
              </a:ext>
            </a:extLst>
          </p:cNvPr>
          <p:cNvSpPr txBox="1"/>
          <p:nvPr/>
        </p:nvSpPr>
        <p:spPr>
          <a:xfrm>
            <a:off x="4110160" y="8035114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BB116A76-0869-4D5A-93CD-83302B9E3CD7}"/>
</file>

<file path=customXml/itemProps2.xml><?xml version="1.0" encoding="utf-8"?>
<ds:datastoreItem xmlns:ds="http://schemas.openxmlformats.org/officeDocument/2006/customXml" ds:itemID="{DCF8241E-2F0D-4634-9B9F-1BE8A58E8D16}"/>
</file>

<file path=customXml/itemProps3.xml><?xml version="1.0" encoding="utf-8"?>
<ds:datastoreItem xmlns:ds="http://schemas.openxmlformats.org/officeDocument/2006/customXml" ds:itemID="{CDB01A80-D53C-406A-8AF2-E40AB2F291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5</cp:revision>
  <dcterms:created xsi:type="dcterms:W3CDTF">2022-04-21T13:29:46Z</dcterms:created>
  <dcterms:modified xsi:type="dcterms:W3CDTF">2022-12-28T01:18:35Z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8200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