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3"/>
  </p:normalViewPr>
  <p:slideViewPr>
    <p:cSldViewPr snapToGrid="0" snapToObjects="1">
      <p:cViewPr varScale="1">
        <p:scale>
          <a:sx n="80" d="100"/>
          <a:sy n="80" d="100"/>
        </p:scale>
        <p:origin x="30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8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9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2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5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0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Website&#10;&#10;Description automatically generated">
            <a:extLst>
              <a:ext uri="{FF2B5EF4-FFF2-40B4-BE49-F238E27FC236}">
                <a16:creationId xmlns:a16="http://schemas.microsoft.com/office/drawing/2014/main" id="{C4B0CFDB-11DD-7078-8DE4-1519414C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57"/>
            <a:ext cx="7772400" cy="99930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799248-0DDD-7328-70D8-B9F0F9FF4F93}"/>
              </a:ext>
            </a:extLst>
          </p:cNvPr>
          <p:cNvSpPr txBox="1"/>
          <p:nvPr/>
        </p:nvSpPr>
        <p:spPr>
          <a:xfrm>
            <a:off x="957848" y="2070729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34708-A2EE-C1DD-1FEB-5CBEBAE631E9}"/>
              </a:ext>
            </a:extLst>
          </p:cNvPr>
          <p:cNvSpPr txBox="1"/>
          <p:nvPr/>
        </p:nvSpPr>
        <p:spPr>
          <a:xfrm>
            <a:off x="957849" y="4293379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6A6421-B1BD-AAE3-D642-3087320FA016}"/>
              </a:ext>
            </a:extLst>
          </p:cNvPr>
          <p:cNvSpPr txBox="1"/>
          <p:nvPr/>
        </p:nvSpPr>
        <p:spPr>
          <a:xfrm>
            <a:off x="957849" y="2934723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892774-DCF5-1217-398E-A5024956BCAE}"/>
              </a:ext>
            </a:extLst>
          </p:cNvPr>
          <p:cNvSpPr txBox="1"/>
          <p:nvPr/>
        </p:nvSpPr>
        <p:spPr>
          <a:xfrm>
            <a:off x="4685714" y="2112314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76DBE-A91F-21F0-D2CF-6D4BE2FE359C}"/>
              </a:ext>
            </a:extLst>
          </p:cNvPr>
          <p:cNvSpPr txBox="1"/>
          <p:nvPr/>
        </p:nvSpPr>
        <p:spPr>
          <a:xfrm>
            <a:off x="4685715" y="4302880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E7AC0A-2BF5-3E0C-A170-F3FFA4461195}"/>
              </a:ext>
            </a:extLst>
          </p:cNvPr>
          <p:cNvSpPr txBox="1"/>
          <p:nvPr/>
        </p:nvSpPr>
        <p:spPr>
          <a:xfrm>
            <a:off x="4685715" y="2976308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687BFD-F529-0DED-1F88-41B009DC9B55}"/>
              </a:ext>
            </a:extLst>
          </p:cNvPr>
          <p:cNvSpPr txBox="1"/>
          <p:nvPr/>
        </p:nvSpPr>
        <p:spPr>
          <a:xfrm>
            <a:off x="957848" y="6962932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D0863B5-47E9-F936-CAFD-4E069D028BC7}"/>
              </a:ext>
            </a:extLst>
          </p:cNvPr>
          <p:cNvSpPr txBox="1"/>
          <p:nvPr/>
        </p:nvSpPr>
        <p:spPr>
          <a:xfrm>
            <a:off x="957849" y="9153498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DC0C87-14E8-FA9E-F8CC-057939D7568A}"/>
              </a:ext>
            </a:extLst>
          </p:cNvPr>
          <p:cNvSpPr txBox="1"/>
          <p:nvPr/>
        </p:nvSpPr>
        <p:spPr>
          <a:xfrm>
            <a:off x="957849" y="7826926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67C2D86-21A5-A9F3-7A28-858ECD620560}"/>
              </a:ext>
            </a:extLst>
          </p:cNvPr>
          <p:cNvSpPr txBox="1"/>
          <p:nvPr/>
        </p:nvSpPr>
        <p:spPr>
          <a:xfrm>
            <a:off x="4685713" y="6962932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9717DE7-CA57-C969-6A6F-CB1D7DE0BC89}"/>
              </a:ext>
            </a:extLst>
          </p:cNvPr>
          <p:cNvSpPr txBox="1"/>
          <p:nvPr/>
        </p:nvSpPr>
        <p:spPr>
          <a:xfrm>
            <a:off x="4685714" y="9153498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9EC7C88-52A9-F6E0-E657-95835A0E8824}"/>
              </a:ext>
            </a:extLst>
          </p:cNvPr>
          <p:cNvSpPr txBox="1"/>
          <p:nvPr/>
        </p:nvSpPr>
        <p:spPr>
          <a:xfrm>
            <a:off x="4685714" y="7826926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09412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5ECB771611147AA8E90774F53F38E" ma:contentTypeVersion="14" ma:contentTypeDescription="Create a new document." ma:contentTypeScope="" ma:versionID="ade2746b77fe1a0baa8b42d39fba55a4">
  <xsd:schema xmlns:xsd="http://www.w3.org/2001/XMLSchema" xmlns:xs="http://www.w3.org/2001/XMLSchema" xmlns:p="http://schemas.microsoft.com/office/2006/metadata/properties" xmlns:ns2="0680abfb-da20-4302-a1c0-8cf20ccf8107" xmlns:ns3="03c3fc9c-ee98-4f89-9998-19f7cff682d5" targetNamespace="http://schemas.microsoft.com/office/2006/metadata/properties" ma:root="true" ma:fieldsID="35657eefdec24b7ba7ca9686ebc67e93" ns2:_="" ns3:_="">
    <xsd:import namespace="0680abfb-da20-4302-a1c0-8cf20ccf8107"/>
    <xsd:import namespace="03c3fc9c-ee98-4f89-9998-19f7cff6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0abfb-da20-4302-a1c0-8cf20cc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81418-3ba7-4df0-9594-f1b877250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fc9c-ee98-4f89-9998-19f7cff682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12502d-c90c-4a51-827c-552c77b02183}" ma:internalName="TaxCatchAll" ma:showField="CatchAllData" ma:web="03c3fc9c-ee98-4f89-9998-19f7cff682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0abfb-da20-4302-a1c0-8cf20ccf8107">
      <Terms xmlns="http://schemas.microsoft.com/office/infopath/2007/PartnerControls"/>
    </lcf76f155ced4ddcb4097134ff3c332f>
    <TaxCatchAll xmlns="03c3fc9c-ee98-4f89-9998-19f7cff682d5" xsi:nil="true"/>
  </documentManagement>
</p:properties>
</file>

<file path=customXml/itemProps1.xml><?xml version="1.0" encoding="utf-8"?>
<ds:datastoreItem xmlns:ds="http://schemas.openxmlformats.org/officeDocument/2006/customXml" ds:itemID="{0023B76B-65E6-4C45-9C8D-6275735017F3}"/>
</file>

<file path=customXml/itemProps2.xml><?xml version="1.0" encoding="utf-8"?>
<ds:datastoreItem xmlns:ds="http://schemas.openxmlformats.org/officeDocument/2006/customXml" ds:itemID="{B8CD69B6-3A5E-467C-8B5C-B8BD5BA69DB2}"/>
</file>

<file path=customXml/itemProps3.xml><?xml version="1.0" encoding="utf-8"?>
<ds:datastoreItem xmlns:ds="http://schemas.openxmlformats.org/officeDocument/2006/customXml" ds:itemID="{6B742745-8822-4F2E-98EF-DD255867C61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Words>20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Basham</dc:creator>
  <cp:lastModifiedBy>Angela Basham</cp:lastModifiedBy>
  <cp:revision>8</cp:revision>
  <dcterms:created xsi:type="dcterms:W3CDTF">2022-04-21T13:29:46Z</dcterms:created>
  <dcterms:modified xsi:type="dcterms:W3CDTF">2022-12-28T22:53:01Z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0x010100F155ECB771611147AA8E90774F53F38E</vt:lpwstr>
  </property>
  <property fmtid="{D5CDD505-2E9C-101B-9397-08002B2CF9AE}" pid="3" name="Order">
    <vt:r8>9700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