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-up of a newspaper&#10;&#10;Description automatically generated with medium confidence">
            <a:extLst>
              <a:ext uri="{FF2B5EF4-FFF2-40B4-BE49-F238E27FC236}">
                <a16:creationId xmlns:a16="http://schemas.microsoft.com/office/drawing/2014/main" id="{E2979F99-C042-76E8-950E-B48BD8D1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7000"/>
            <a:ext cx="7327900" cy="980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240593" y="206864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222250" y="426441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222250" y="291828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E62590-0ABE-2A50-6108-DD80E4FEFDBE}"/>
              </a:ext>
            </a:extLst>
          </p:cNvPr>
          <p:cNvSpPr txBox="1"/>
          <p:nvPr/>
        </p:nvSpPr>
        <p:spPr>
          <a:xfrm>
            <a:off x="4146846" y="214023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3443FE-F1CF-DEB9-43FF-149F90BB7F99}"/>
              </a:ext>
            </a:extLst>
          </p:cNvPr>
          <p:cNvSpPr txBox="1"/>
          <p:nvPr/>
        </p:nvSpPr>
        <p:spPr>
          <a:xfrm>
            <a:off x="4128503" y="433599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95FC30-5798-A994-2918-44EA3835788C}"/>
              </a:ext>
            </a:extLst>
          </p:cNvPr>
          <p:cNvSpPr txBox="1"/>
          <p:nvPr/>
        </p:nvSpPr>
        <p:spPr>
          <a:xfrm>
            <a:off x="4128503" y="298987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C2C740-54AC-7D22-47DC-695435777AE0}"/>
              </a:ext>
            </a:extLst>
          </p:cNvPr>
          <p:cNvSpPr txBox="1"/>
          <p:nvPr/>
        </p:nvSpPr>
        <p:spPr>
          <a:xfrm>
            <a:off x="226852" y="715338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441629-996E-3C4D-6AA5-2B08D62B4A17}"/>
              </a:ext>
            </a:extLst>
          </p:cNvPr>
          <p:cNvSpPr txBox="1"/>
          <p:nvPr/>
        </p:nvSpPr>
        <p:spPr>
          <a:xfrm>
            <a:off x="208509" y="934915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2600A2-FDC8-61FD-66B4-0903B850119D}"/>
              </a:ext>
            </a:extLst>
          </p:cNvPr>
          <p:cNvSpPr txBox="1"/>
          <p:nvPr/>
        </p:nvSpPr>
        <p:spPr>
          <a:xfrm>
            <a:off x="208509" y="800303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697294-35E9-0605-3BC7-8EE148AF4AD9}"/>
              </a:ext>
            </a:extLst>
          </p:cNvPr>
          <p:cNvSpPr txBox="1"/>
          <p:nvPr/>
        </p:nvSpPr>
        <p:spPr>
          <a:xfrm>
            <a:off x="4128503" y="715338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ECDA6E-2AD6-FE68-5436-E9FA0C666659}"/>
              </a:ext>
            </a:extLst>
          </p:cNvPr>
          <p:cNvSpPr txBox="1"/>
          <p:nvPr/>
        </p:nvSpPr>
        <p:spPr>
          <a:xfrm>
            <a:off x="4110160" y="934915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A9549-92E2-A42E-803B-C0F2B9ECA92F}"/>
              </a:ext>
            </a:extLst>
          </p:cNvPr>
          <p:cNvSpPr txBox="1"/>
          <p:nvPr/>
        </p:nvSpPr>
        <p:spPr>
          <a:xfrm>
            <a:off x="4110160" y="800303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472155B5-E406-432C-8DB1-3B7A52E72209}"/>
</file>

<file path=customXml/itemProps2.xml><?xml version="1.0" encoding="utf-8"?>
<ds:datastoreItem xmlns:ds="http://schemas.openxmlformats.org/officeDocument/2006/customXml" ds:itemID="{0F52651E-D150-46DD-B68F-D61707C65D34}"/>
</file>

<file path=customXml/itemProps3.xml><?xml version="1.0" encoding="utf-8"?>
<ds:datastoreItem xmlns:ds="http://schemas.openxmlformats.org/officeDocument/2006/customXml" ds:itemID="{82ACEA28-02DD-4527-A46B-455F371FE7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4</cp:revision>
  <dcterms:created xsi:type="dcterms:W3CDTF">2022-04-21T13:29:46Z</dcterms:created>
  <dcterms:modified xsi:type="dcterms:W3CDTF">2022-12-28T00:08:28Z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9400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