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9" d="100"/>
          <a:sy n="89" d="100"/>
        </p:scale>
        <p:origin x="31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E3FFD70-E45B-741B-18A3-4C89B568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3" y="319591"/>
            <a:ext cx="6554074" cy="85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357188" y="194310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FC723-40FB-045E-55D5-5CC97802F048}"/>
              </a:ext>
            </a:extLst>
          </p:cNvPr>
          <p:cNvSpPr txBox="1"/>
          <p:nvPr/>
        </p:nvSpPr>
        <p:spPr>
          <a:xfrm>
            <a:off x="3814762" y="262997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357187" y="406241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B3A04-E066-B269-6DFF-C050F16F5A2B}"/>
              </a:ext>
            </a:extLst>
          </p:cNvPr>
          <p:cNvSpPr txBox="1"/>
          <p:nvPr/>
        </p:nvSpPr>
        <p:spPr>
          <a:xfrm>
            <a:off x="3814762" y="1914524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380995" y="269081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8BDCC-6B5C-3334-D404-D140FB414DFC}"/>
              </a:ext>
            </a:extLst>
          </p:cNvPr>
          <p:cNvSpPr txBox="1"/>
          <p:nvPr/>
        </p:nvSpPr>
        <p:spPr>
          <a:xfrm>
            <a:off x="3814761" y="401107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6F45A-0AFB-06F3-5208-BCE53FD9FE6F}"/>
              </a:ext>
            </a:extLst>
          </p:cNvPr>
          <p:cNvSpPr txBox="1"/>
          <p:nvPr/>
        </p:nvSpPr>
        <p:spPr>
          <a:xfrm>
            <a:off x="357187" y="8512229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154B6-EE77-E73C-D697-EA3F1763CEDA}"/>
              </a:ext>
            </a:extLst>
          </p:cNvPr>
          <p:cNvSpPr txBox="1"/>
          <p:nvPr/>
        </p:nvSpPr>
        <p:spPr>
          <a:xfrm>
            <a:off x="3814760" y="850062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34241-192F-5B87-9A49-A09057923151}"/>
              </a:ext>
            </a:extLst>
          </p:cNvPr>
          <p:cNvSpPr txBox="1"/>
          <p:nvPr/>
        </p:nvSpPr>
        <p:spPr>
          <a:xfrm>
            <a:off x="380994" y="7140629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18EE2A-7168-D361-3534-FAC3262E86EE}"/>
              </a:ext>
            </a:extLst>
          </p:cNvPr>
          <p:cNvSpPr txBox="1"/>
          <p:nvPr/>
        </p:nvSpPr>
        <p:spPr>
          <a:xfrm>
            <a:off x="3784018" y="7140629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BEF7A-A839-E140-0642-3ABE8EC6F45F}"/>
              </a:ext>
            </a:extLst>
          </p:cNvPr>
          <p:cNvSpPr txBox="1"/>
          <p:nvPr/>
        </p:nvSpPr>
        <p:spPr>
          <a:xfrm>
            <a:off x="357186" y="639291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0C39A-B58F-214C-4636-42BB37BD9663}"/>
              </a:ext>
            </a:extLst>
          </p:cNvPr>
          <p:cNvSpPr txBox="1"/>
          <p:nvPr/>
        </p:nvSpPr>
        <p:spPr>
          <a:xfrm>
            <a:off x="3784017" y="639291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C0B23A99-10F6-4E19-B7C1-41A02C0F9B3E}"/>
</file>

<file path=customXml/itemProps2.xml><?xml version="1.0" encoding="utf-8"?>
<ds:datastoreItem xmlns:ds="http://schemas.openxmlformats.org/officeDocument/2006/customXml" ds:itemID="{A1ABEB1D-1565-4486-B7E1-2BCBDC604E69}"/>
</file>

<file path=customXml/itemProps3.xml><?xml version="1.0" encoding="utf-8"?>
<ds:datastoreItem xmlns:ds="http://schemas.openxmlformats.org/officeDocument/2006/customXml" ds:itemID="{92683164-74C3-433F-9B37-B845829128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20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1</cp:revision>
  <dcterms:created xsi:type="dcterms:W3CDTF">2022-04-21T13:29:46Z</dcterms:created>
  <dcterms:modified xsi:type="dcterms:W3CDTF">2022-04-21T13:35:01Z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9900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