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53"/>
  </p:normalViewPr>
  <p:slideViewPr>
    <p:cSldViewPr snapToGrid="0" snapToObjects="1">
      <p:cViewPr varScale="1">
        <p:scale>
          <a:sx n="80" d="100"/>
          <a:sy n="80" d="100"/>
        </p:scale>
        <p:origin x="30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8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5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3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2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5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0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7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2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2185F938-0C87-8B32-B8D0-083052D47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215900"/>
            <a:ext cx="7340600" cy="9626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799248-0DDD-7328-70D8-B9F0F9FF4F93}"/>
              </a:ext>
            </a:extLst>
          </p:cNvPr>
          <p:cNvSpPr txBox="1"/>
          <p:nvPr/>
        </p:nvSpPr>
        <p:spPr>
          <a:xfrm>
            <a:off x="934450" y="1269176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Group 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D34708-A2EE-C1DD-1FEB-5CBEBAE631E9}"/>
              </a:ext>
            </a:extLst>
          </p:cNvPr>
          <p:cNvSpPr txBox="1"/>
          <p:nvPr/>
        </p:nvSpPr>
        <p:spPr>
          <a:xfrm>
            <a:off x="928054" y="3482243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Your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A6421-B1BD-AAE3-D642-3087320FA016}"/>
              </a:ext>
            </a:extLst>
          </p:cNvPr>
          <p:cNvSpPr txBox="1"/>
          <p:nvPr/>
        </p:nvSpPr>
        <p:spPr>
          <a:xfrm>
            <a:off x="928055" y="2118818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2346B6-CF09-447E-4A5C-C51C266BA6FD}"/>
              </a:ext>
            </a:extLst>
          </p:cNvPr>
          <p:cNvSpPr txBox="1"/>
          <p:nvPr/>
        </p:nvSpPr>
        <p:spPr>
          <a:xfrm>
            <a:off x="4715510" y="1311313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Group Name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58BF39-A745-F12A-D235-3821308B4979}"/>
              </a:ext>
            </a:extLst>
          </p:cNvPr>
          <p:cNvSpPr txBox="1"/>
          <p:nvPr/>
        </p:nvSpPr>
        <p:spPr>
          <a:xfrm>
            <a:off x="4709114" y="3524380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Your Name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F628AD-6E05-1B8C-659A-D83D97D774B2}"/>
              </a:ext>
            </a:extLst>
          </p:cNvPr>
          <p:cNvSpPr txBox="1"/>
          <p:nvPr/>
        </p:nvSpPr>
        <p:spPr>
          <a:xfrm>
            <a:off x="4709115" y="2160955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Location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01DDD3-24FC-26A9-372B-E3190ADA5EB3}"/>
              </a:ext>
            </a:extLst>
          </p:cNvPr>
          <p:cNvSpPr txBox="1"/>
          <p:nvPr/>
        </p:nvSpPr>
        <p:spPr>
          <a:xfrm>
            <a:off x="934450" y="6324471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Group Name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3F89B9-4BEA-D8C1-09AC-FBB8DCFF094A}"/>
              </a:ext>
            </a:extLst>
          </p:cNvPr>
          <p:cNvSpPr txBox="1"/>
          <p:nvPr/>
        </p:nvSpPr>
        <p:spPr>
          <a:xfrm>
            <a:off x="928054" y="8537538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Your Name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F446EB-2EB6-B98E-3358-9316B3C57789}"/>
              </a:ext>
            </a:extLst>
          </p:cNvPr>
          <p:cNvSpPr txBox="1"/>
          <p:nvPr/>
        </p:nvSpPr>
        <p:spPr>
          <a:xfrm>
            <a:off x="928055" y="7174113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Location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0A7B-295D-0697-A11B-22E8618220AD}"/>
              </a:ext>
            </a:extLst>
          </p:cNvPr>
          <p:cNvSpPr txBox="1"/>
          <p:nvPr/>
        </p:nvSpPr>
        <p:spPr>
          <a:xfrm>
            <a:off x="4715510" y="6324471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Group Name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40F11E-4B5D-C548-52F4-1F8410CE5047}"/>
              </a:ext>
            </a:extLst>
          </p:cNvPr>
          <p:cNvSpPr txBox="1"/>
          <p:nvPr/>
        </p:nvSpPr>
        <p:spPr>
          <a:xfrm>
            <a:off x="4709114" y="8537538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Your Name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054CF0-94C2-5A3D-A615-72368CD6D40B}"/>
              </a:ext>
            </a:extLst>
          </p:cNvPr>
          <p:cNvSpPr txBox="1"/>
          <p:nvPr/>
        </p:nvSpPr>
        <p:spPr>
          <a:xfrm>
            <a:off x="4709115" y="7174113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4094127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55ECB771611147AA8E90774F53F38E" ma:contentTypeVersion="14" ma:contentTypeDescription="Create a new document." ma:contentTypeScope="" ma:versionID="ade2746b77fe1a0baa8b42d39fba55a4">
  <xsd:schema xmlns:xsd="http://www.w3.org/2001/XMLSchema" xmlns:xs="http://www.w3.org/2001/XMLSchema" xmlns:p="http://schemas.microsoft.com/office/2006/metadata/properties" xmlns:ns2="0680abfb-da20-4302-a1c0-8cf20ccf8107" xmlns:ns3="03c3fc9c-ee98-4f89-9998-19f7cff682d5" targetNamespace="http://schemas.microsoft.com/office/2006/metadata/properties" ma:root="true" ma:fieldsID="35657eefdec24b7ba7ca9686ebc67e93" ns2:_="" ns3:_="">
    <xsd:import namespace="0680abfb-da20-4302-a1c0-8cf20ccf8107"/>
    <xsd:import namespace="03c3fc9c-ee98-4f89-9998-19f7cff682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0abfb-da20-4302-a1c0-8cf20ccf8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4a81418-3ba7-4df0-9594-f1b8772506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3fc9c-ee98-4f89-9998-19f7cff682d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b12502d-c90c-4a51-827c-552c77b02183}" ma:internalName="TaxCatchAll" ma:showField="CatchAllData" ma:web="03c3fc9c-ee98-4f89-9998-19f7cff682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80abfb-da20-4302-a1c0-8cf20ccf8107">
      <Terms xmlns="http://schemas.microsoft.com/office/infopath/2007/PartnerControls"/>
    </lcf76f155ced4ddcb4097134ff3c332f>
    <TaxCatchAll xmlns="03c3fc9c-ee98-4f89-9998-19f7cff682d5" xsi:nil="true"/>
  </documentManagement>
</p:properties>
</file>

<file path=customXml/itemProps1.xml><?xml version="1.0" encoding="utf-8"?>
<ds:datastoreItem xmlns:ds="http://schemas.openxmlformats.org/officeDocument/2006/customXml" ds:itemID="{F4A9C3D4-4AE3-4A2B-A138-B2DD63DB2A1B}"/>
</file>

<file path=customXml/itemProps2.xml><?xml version="1.0" encoding="utf-8"?>
<ds:datastoreItem xmlns:ds="http://schemas.openxmlformats.org/officeDocument/2006/customXml" ds:itemID="{DBE8C09D-3B69-45F1-AAE1-E5CAA7BD8F08}"/>
</file>

<file path=customXml/itemProps3.xml><?xml version="1.0" encoding="utf-8"?>
<ds:datastoreItem xmlns:ds="http://schemas.openxmlformats.org/officeDocument/2006/customXml" ds:itemID="{D6CB60CB-B681-45F1-AC1D-8879271ABCA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20</Words>
  <Application>Microsoft Macintosh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Basham</dc:creator>
  <cp:lastModifiedBy>Angela Basham</cp:lastModifiedBy>
  <cp:revision>3</cp:revision>
  <dcterms:created xsi:type="dcterms:W3CDTF">2022-04-21T13:29:46Z</dcterms:created>
  <dcterms:modified xsi:type="dcterms:W3CDTF">2022-12-27T23:53:10Z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0x010100F155ECB771611147AA8E90774F53F38E</vt:lpwstr>
  </property>
  <property fmtid="{D5CDD505-2E9C-101B-9397-08002B2CF9AE}" pid="3" name="Order">
    <vt:r8>6500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</Properties>
</file>