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74"/>
  </p:normalViewPr>
  <p:slideViewPr>
    <p:cSldViewPr snapToGrid="0" snapToObjects="1">
      <p:cViewPr varScale="1">
        <p:scale>
          <a:sx n="131" d="100"/>
          <a:sy n="131" d="100"/>
        </p:scale>
        <p:origin x="16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05D2-7979-2640-9811-3415B47D0D21}" type="datetimeFigureOut">
              <a:rPr lang="en-US" smtClean="0"/>
              <a:t>8/7/17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3EBE-A5D0-B648-8F2D-1D0C328E5B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05D2-7979-2640-9811-3415B47D0D21}" type="datetimeFigureOut">
              <a:rPr lang="en-US" smtClean="0"/>
              <a:t>8/7/17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3EBE-A5D0-B648-8F2D-1D0C328E5B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05D2-7979-2640-9811-3415B47D0D21}" type="datetimeFigureOut">
              <a:rPr lang="en-US" smtClean="0"/>
              <a:t>8/7/17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3EBE-A5D0-B648-8F2D-1D0C328E5B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05D2-7979-2640-9811-3415B47D0D21}" type="datetimeFigureOut">
              <a:rPr lang="en-US" smtClean="0"/>
              <a:t>8/7/17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3EBE-A5D0-B648-8F2D-1D0C328E5B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05D2-7979-2640-9811-3415B47D0D21}" type="datetimeFigureOut">
              <a:rPr lang="en-US" smtClean="0"/>
              <a:t>8/7/17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3EBE-A5D0-B648-8F2D-1D0C328E5B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05D2-7979-2640-9811-3415B47D0D21}" type="datetimeFigureOut">
              <a:rPr lang="en-US" smtClean="0"/>
              <a:t>8/7/17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3EBE-A5D0-B648-8F2D-1D0C328E5B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05D2-7979-2640-9811-3415B47D0D21}" type="datetimeFigureOut">
              <a:rPr lang="en-US" smtClean="0"/>
              <a:t>8/7/17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3EBE-A5D0-B648-8F2D-1D0C328E5B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05D2-7979-2640-9811-3415B47D0D21}" type="datetimeFigureOut">
              <a:rPr lang="en-US" smtClean="0"/>
              <a:t>8/7/17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3EBE-A5D0-B648-8F2D-1D0C328E5B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05D2-7979-2640-9811-3415B47D0D21}" type="datetimeFigureOut">
              <a:rPr lang="en-US" smtClean="0"/>
              <a:t>8/7/17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3EBE-A5D0-B648-8F2D-1D0C328E5B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05D2-7979-2640-9811-3415B47D0D21}" type="datetimeFigureOut">
              <a:rPr lang="en-US" smtClean="0"/>
              <a:t>8/7/17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3EBE-A5D0-B648-8F2D-1D0C328E5B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205D2-7979-2640-9811-3415B47D0D21}" type="datetimeFigureOut">
              <a:rPr lang="en-US" smtClean="0"/>
              <a:t>8/7/17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43EBE-A5D0-B648-8F2D-1D0C328E5B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205D2-7979-2640-9811-3415B47D0D21}" type="datetimeFigureOut">
              <a:rPr lang="en-US" smtClean="0"/>
              <a:t>8/7/17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43EBE-A5D0-B648-8F2D-1D0C328E5B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9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6928" y="3967160"/>
            <a:ext cx="3504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Enter the name of your organization here or delete this box to place your logo in this space.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74816" y="889395"/>
            <a:ext cx="37384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Place all the time and date information for all your events. If space permits, you may also want to add some descriptive copy about your organization.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033700" y="4276399"/>
            <a:ext cx="16066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Enter your email, phone, </a:t>
            </a:r>
            <a:r>
              <a:rPr lang="en-US" sz="1800" dirty="0" err="1" smtClean="0"/>
              <a:t>etc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36177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55ECB771611147AA8E90774F53F38E" ma:contentTypeVersion="14" ma:contentTypeDescription="Create a new document." ma:contentTypeScope="" ma:versionID="ade2746b77fe1a0baa8b42d39fba55a4">
  <xsd:schema xmlns:xsd="http://www.w3.org/2001/XMLSchema" xmlns:xs="http://www.w3.org/2001/XMLSchema" xmlns:p="http://schemas.microsoft.com/office/2006/metadata/properties" xmlns:ns2="0680abfb-da20-4302-a1c0-8cf20ccf8107" xmlns:ns3="03c3fc9c-ee98-4f89-9998-19f7cff682d5" targetNamespace="http://schemas.microsoft.com/office/2006/metadata/properties" ma:root="true" ma:fieldsID="35657eefdec24b7ba7ca9686ebc67e93" ns2:_="" ns3:_="">
    <xsd:import namespace="0680abfb-da20-4302-a1c0-8cf20ccf8107"/>
    <xsd:import namespace="03c3fc9c-ee98-4f89-9998-19f7cff682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80abfb-da20-4302-a1c0-8cf20ccf81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4a81418-3ba7-4df0-9594-f1b8772506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c3fc9c-ee98-4f89-9998-19f7cff682d5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b12502d-c90c-4a51-827c-552c77b02183}" ma:internalName="TaxCatchAll" ma:showField="CatchAllData" ma:web="03c3fc9c-ee98-4f89-9998-19f7cff682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680abfb-da20-4302-a1c0-8cf20ccf8107">
      <Terms xmlns="http://schemas.microsoft.com/office/infopath/2007/PartnerControls"/>
    </lcf76f155ced4ddcb4097134ff3c332f>
    <TaxCatchAll xmlns="03c3fc9c-ee98-4f89-9998-19f7cff682d5" xsi:nil="true"/>
  </documentManagement>
</p:properties>
</file>

<file path=customXml/itemProps1.xml><?xml version="1.0" encoding="utf-8"?>
<ds:datastoreItem xmlns:ds="http://schemas.openxmlformats.org/officeDocument/2006/customXml" ds:itemID="{7879CC9E-B9B1-4A7D-AC59-C704E1D5B529}"/>
</file>

<file path=customXml/itemProps2.xml><?xml version="1.0" encoding="utf-8"?>
<ds:datastoreItem xmlns:ds="http://schemas.openxmlformats.org/officeDocument/2006/customXml" ds:itemID="{BC6FB233-6BD6-4A70-8591-1680D6C8E604}"/>
</file>

<file path=customXml/itemProps3.xml><?xml version="1.0" encoding="utf-8"?>
<ds:datastoreItem xmlns:ds="http://schemas.openxmlformats.org/officeDocument/2006/customXml" ds:itemID="{838C2440-B8BE-4917-A06C-033F8068354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55</Words>
  <Application>Microsoft Macintosh PowerPoint</Application>
  <PresentationFormat>Letter Paper (8.5x11 in)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Angela Foglesong</dc:creator>
  <cp:lastModifiedBy>Angela Foglesong</cp:lastModifiedBy>
  <cp:revision>1</cp:revision>
  <dcterms:created xsi:type="dcterms:W3CDTF">2017-08-07T17:01:48Z</dcterms:created>
  <dcterms:modified xsi:type="dcterms:W3CDTF">2017-08-07T17:07:09Z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0x010100F155ECB771611147AA8E90774F53F38E</vt:lpwstr>
  </property>
  <property fmtid="{D5CDD505-2E9C-101B-9397-08002B2CF9AE}" pid="3" name="Order">
    <vt:r8>5600</vt:r8>
  </property>
  <property fmtid="{D5CDD505-2E9C-101B-9397-08002B2CF9AE}" pid="4" name="xd_ProgID">
    <vt:lpwstr/>
  </property>
  <property fmtid="{D5CDD505-2E9C-101B-9397-08002B2CF9AE}" pid="5" name="MediaServiceImageTags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xd_Signature">
    <vt:bool>false</vt:bool>
  </property>
</Properties>
</file>