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5940"/>
  </p:normalViewPr>
  <p:slideViewPr>
    <p:cSldViewPr snapToGrid="0" snapToObjects="1">
      <p:cViewPr varScale="1">
        <p:scale>
          <a:sx n="86" d="100"/>
          <a:sy n="86" d="100"/>
        </p:scale>
        <p:origin x="18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864C-44DD-A247-BCA0-A5A4036E1ED5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0755-6293-E244-B2EE-4A7B3CA96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7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864C-44DD-A247-BCA0-A5A4036E1ED5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0755-6293-E244-B2EE-4A7B3CA96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3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864C-44DD-A247-BCA0-A5A4036E1ED5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0755-6293-E244-B2EE-4A7B3CA96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0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864C-44DD-A247-BCA0-A5A4036E1ED5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0755-6293-E244-B2EE-4A7B3CA96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2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864C-44DD-A247-BCA0-A5A4036E1ED5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0755-6293-E244-B2EE-4A7B3CA96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6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864C-44DD-A247-BCA0-A5A4036E1ED5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0755-6293-E244-B2EE-4A7B3CA96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5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864C-44DD-A247-BCA0-A5A4036E1ED5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0755-6293-E244-B2EE-4A7B3CA96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8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864C-44DD-A247-BCA0-A5A4036E1ED5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0755-6293-E244-B2EE-4A7B3CA96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5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864C-44DD-A247-BCA0-A5A4036E1ED5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0755-6293-E244-B2EE-4A7B3CA96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7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864C-44DD-A247-BCA0-A5A4036E1ED5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0755-6293-E244-B2EE-4A7B3CA96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9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864C-44DD-A247-BCA0-A5A4036E1ED5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0755-6293-E244-B2EE-4A7B3CA96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3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B864C-44DD-A247-BCA0-A5A4036E1ED5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00755-6293-E244-B2EE-4A7B3CA96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3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8345D3-23E6-FF45-A7D1-5A0C6E8E73C8}"/>
              </a:ext>
            </a:extLst>
          </p:cNvPr>
          <p:cNvSpPr txBox="1"/>
          <p:nvPr/>
        </p:nvSpPr>
        <p:spPr>
          <a:xfrm>
            <a:off x="2218544" y="7600013"/>
            <a:ext cx="13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Group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62303-B31B-9246-B581-76FF76F07687}"/>
              </a:ext>
            </a:extLst>
          </p:cNvPr>
          <p:cNvSpPr txBox="1"/>
          <p:nvPr/>
        </p:nvSpPr>
        <p:spPr>
          <a:xfrm>
            <a:off x="2277759" y="8262079"/>
            <a:ext cx="1266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Group Date</a:t>
            </a:r>
          </a:p>
        </p:txBody>
      </p:sp>
    </p:spTree>
    <p:extLst>
      <p:ext uri="{BB962C8B-B14F-4D97-AF65-F5344CB8AC3E}">
        <p14:creationId xmlns:p14="http://schemas.microsoft.com/office/powerpoint/2010/main" val="3890173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55ECB771611147AA8E90774F53F38E" ma:contentTypeVersion="14" ma:contentTypeDescription="Create a new document." ma:contentTypeScope="" ma:versionID="ade2746b77fe1a0baa8b42d39fba55a4">
  <xsd:schema xmlns:xsd="http://www.w3.org/2001/XMLSchema" xmlns:xs="http://www.w3.org/2001/XMLSchema" xmlns:p="http://schemas.microsoft.com/office/2006/metadata/properties" xmlns:ns2="0680abfb-da20-4302-a1c0-8cf20ccf8107" xmlns:ns3="03c3fc9c-ee98-4f89-9998-19f7cff682d5" targetNamespace="http://schemas.microsoft.com/office/2006/metadata/properties" ma:root="true" ma:fieldsID="35657eefdec24b7ba7ca9686ebc67e93" ns2:_="" ns3:_="">
    <xsd:import namespace="0680abfb-da20-4302-a1c0-8cf20ccf8107"/>
    <xsd:import namespace="03c3fc9c-ee98-4f89-9998-19f7cff682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0abfb-da20-4302-a1c0-8cf20ccf81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4a81418-3ba7-4df0-9594-f1b8772506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3fc9c-ee98-4f89-9998-19f7cff682d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b12502d-c90c-4a51-827c-552c77b02183}" ma:internalName="TaxCatchAll" ma:showField="CatchAllData" ma:web="03c3fc9c-ee98-4f89-9998-19f7cff682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80abfb-da20-4302-a1c0-8cf20ccf8107">
      <Terms xmlns="http://schemas.microsoft.com/office/infopath/2007/PartnerControls"/>
    </lcf76f155ced4ddcb4097134ff3c332f>
    <TaxCatchAll xmlns="03c3fc9c-ee98-4f89-9998-19f7cff682d5" xsi:nil="true"/>
  </documentManagement>
</p:properties>
</file>

<file path=customXml/itemProps1.xml><?xml version="1.0" encoding="utf-8"?>
<ds:datastoreItem xmlns:ds="http://schemas.openxmlformats.org/officeDocument/2006/customXml" ds:itemID="{402407EA-C64B-4BE3-B54C-1554AF0A2AB9}"/>
</file>

<file path=customXml/itemProps2.xml><?xml version="1.0" encoding="utf-8"?>
<ds:datastoreItem xmlns:ds="http://schemas.openxmlformats.org/officeDocument/2006/customXml" ds:itemID="{A5FB4266-0C42-43FD-8D3E-86AB696D1672}"/>
</file>

<file path=customXml/itemProps3.xml><?xml version="1.0" encoding="utf-8"?>
<ds:datastoreItem xmlns:ds="http://schemas.openxmlformats.org/officeDocument/2006/customXml" ds:itemID="{AF68DBC1-A1E7-4936-A2DF-CEE8AE5010A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4</Words>
  <Application>Microsoft Macintosh PowerPoint</Application>
  <PresentationFormat>Letter Paper (8.5x11 in)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Foglesong</dc:creator>
  <cp:lastModifiedBy>Angela Foglesong</cp:lastModifiedBy>
  <cp:revision>1</cp:revision>
  <dcterms:created xsi:type="dcterms:W3CDTF">2021-10-31T21:00:05Z</dcterms:created>
  <dcterms:modified xsi:type="dcterms:W3CDTF">2021-10-31T21:04:03Z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0x010100F155ECB771611147AA8E90774F53F38E</vt:lpwstr>
  </property>
  <property fmtid="{D5CDD505-2E9C-101B-9397-08002B2CF9AE}" pid="3" name="Order">
    <vt:r8>10300</vt:r8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bool>false</vt:bool>
  </property>
</Properties>
</file>