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653"/>
  </p:normalViewPr>
  <p:slideViewPr>
    <p:cSldViewPr snapToGrid="0">
      <p:cViewPr varScale="1">
        <p:scale>
          <a:sx n="80" d="100"/>
          <a:sy n="80" d="100"/>
        </p:scale>
        <p:origin x="30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5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9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1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0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9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8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7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20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5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7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2E9BA4-5481-0D4A-A9A0-DC481571AA6F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E4F66-7D02-4143-9A7E-7D75D1C35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2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shoes flyer&#10;&#10;Description automatically generated">
            <a:extLst>
              <a:ext uri="{FF2B5EF4-FFF2-40B4-BE49-F238E27FC236}">
                <a16:creationId xmlns:a16="http://schemas.microsoft.com/office/drawing/2014/main" id="{1F1278D3-A841-DD1C-D33E-7A057EB1E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1C005E-68E0-DA56-BDBE-B3B0AF7370F4}"/>
              </a:ext>
            </a:extLst>
          </p:cNvPr>
          <p:cNvSpPr txBox="1"/>
          <p:nvPr/>
        </p:nvSpPr>
        <p:spPr>
          <a:xfrm>
            <a:off x="593558" y="1588168"/>
            <a:ext cx="145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Group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6C2D0B-38BB-0E55-71E2-9B31FCEF9BAE}"/>
              </a:ext>
            </a:extLst>
          </p:cNvPr>
          <p:cNvSpPr txBox="1"/>
          <p:nvPr/>
        </p:nvSpPr>
        <p:spPr>
          <a:xfrm>
            <a:off x="160421" y="4267200"/>
            <a:ext cx="1090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C3A9EA-77B7-CB27-F14F-27907B18B507}"/>
              </a:ext>
            </a:extLst>
          </p:cNvPr>
          <p:cNvSpPr txBox="1"/>
          <p:nvPr/>
        </p:nvSpPr>
        <p:spPr>
          <a:xfrm>
            <a:off x="1355200" y="427670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Dates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159EFD-BED0-0265-730C-47B5699E7203}"/>
              </a:ext>
            </a:extLst>
          </p:cNvPr>
          <p:cNvSpPr txBox="1"/>
          <p:nvPr/>
        </p:nvSpPr>
        <p:spPr>
          <a:xfrm>
            <a:off x="2413979" y="426719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8292F2-A962-C026-ADD5-6A6E4DC5A38F}"/>
              </a:ext>
            </a:extLst>
          </p:cNvPr>
          <p:cNvSpPr txBox="1"/>
          <p:nvPr/>
        </p:nvSpPr>
        <p:spPr>
          <a:xfrm>
            <a:off x="4495621" y="1628454"/>
            <a:ext cx="145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Group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F0291B-49A8-C65C-F5C5-61387AA46664}"/>
              </a:ext>
            </a:extLst>
          </p:cNvPr>
          <p:cNvSpPr txBox="1"/>
          <p:nvPr/>
        </p:nvSpPr>
        <p:spPr>
          <a:xfrm>
            <a:off x="4062484" y="4307486"/>
            <a:ext cx="1090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303AC4-FEBD-9BF5-356C-6B89DD4F807C}"/>
              </a:ext>
            </a:extLst>
          </p:cNvPr>
          <p:cNvSpPr txBox="1"/>
          <p:nvPr/>
        </p:nvSpPr>
        <p:spPr>
          <a:xfrm>
            <a:off x="5257263" y="4316995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FFA8BE-4827-362E-385F-0EA84ACB41FF}"/>
              </a:ext>
            </a:extLst>
          </p:cNvPr>
          <p:cNvSpPr txBox="1"/>
          <p:nvPr/>
        </p:nvSpPr>
        <p:spPr>
          <a:xfrm>
            <a:off x="6316042" y="4307485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A592A0-20AE-6C64-285A-EBB94A154FFA}"/>
              </a:ext>
            </a:extLst>
          </p:cNvPr>
          <p:cNvSpPr txBox="1"/>
          <p:nvPr/>
        </p:nvSpPr>
        <p:spPr>
          <a:xfrm>
            <a:off x="577515" y="6615988"/>
            <a:ext cx="145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Group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12F93B-D779-5E12-1978-110C5897DA0A}"/>
              </a:ext>
            </a:extLst>
          </p:cNvPr>
          <p:cNvSpPr txBox="1"/>
          <p:nvPr/>
        </p:nvSpPr>
        <p:spPr>
          <a:xfrm>
            <a:off x="144378" y="9295020"/>
            <a:ext cx="1090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7DFBFC-D892-F0ED-7B5E-E7C4DF97838B}"/>
              </a:ext>
            </a:extLst>
          </p:cNvPr>
          <p:cNvSpPr txBox="1"/>
          <p:nvPr/>
        </p:nvSpPr>
        <p:spPr>
          <a:xfrm>
            <a:off x="1339157" y="930452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Dates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ABA740-7783-E3B7-8344-5391DA492A84}"/>
              </a:ext>
            </a:extLst>
          </p:cNvPr>
          <p:cNvSpPr txBox="1"/>
          <p:nvPr/>
        </p:nvSpPr>
        <p:spPr>
          <a:xfrm>
            <a:off x="2397936" y="929501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4B6949-95E5-0D2A-8612-7B05216E6EAF}"/>
              </a:ext>
            </a:extLst>
          </p:cNvPr>
          <p:cNvSpPr txBox="1"/>
          <p:nvPr/>
        </p:nvSpPr>
        <p:spPr>
          <a:xfrm>
            <a:off x="4471021" y="6606478"/>
            <a:ext cx="145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Group Name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55F022-131E-DEDE-F5DF-3BAEACEFE186}"/>
              </a:ext>
            </a:extLst>
          </p:cNvPr>
          <p:cNvSpPr txBox="1"/>
          <p:nvPr/>
        </p:nvSpPr>
        <p:spPr>
          <a:xfrm>
            <a:off x="4037884" y="9285510"/>
            <a:ext cx="1090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0D48156-AC13-20FD-8F38-F1ADAEB79B8B}"/>
              </a:ext>
            </a:extLst>
          </p:cNvPr>
          <p:cNvSpPr txBox="1"/>
          <p:nvPr/>
        </p:nvSpPr>
        <p:spPr>
          <a:xfrm>
            <a:off x="5232663" y="929501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Dates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8542AE-81CF-319A-0CAC-C132A6349B49}"/>
              </a:ext>
            </a:extLst>
          </p:cNvPr>
          <p:cNvSpPr txBox="1"/>
          <p:nvPr/>
        </p:nvSpPr>
        <p:spPr>
          <a:xfrm>
            <a:off x="6291442" y="9285509"/>
            <a:ext cx="938821" cy="307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2213962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5ECB771611147AA8E90774F53F38E" ma:contentTypeVersion="14" ma:contentTypeDescription="Create a new document." ma:contentTypeScope="" ma:versionID="ade2746b77fe1a0baa8b42d39fba55a4">
  <xsd:schema xmlns:xsd="http://www.w3.org/2001/XMLSchema" xmlns:xs="http://www.w3.org/2001/XMLSchema" xmlns:p="http://schemas.microsoft.com/office/2006/metadata/properties" xmlns:ns2="0680abfb-da20-4302-a1c0-8cf20ccf8107" xmlns:ns3="03c3fc9c-ee98-4f89-9998-19f7cff682d5" targetNamespace="http://schemas.microsoft.com/office/2006/metadata/properties" ma:root="true" ma:fieldsID="35657eefdec24b7ba7ca9686ebc67e93" ns2:_="" ns3:_="">
    <xsd:import namespace="0680abfb-da20-4302-a1c0-8cf20ccf8107"/>
    <xsd:import namespace="03c3fc9c-ee98-4f89-9998-19f7cff6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0abfb-da20-4302-a1c0-8cf20cc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81418-3ba7-4df0-9594-f1b877250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fc9c-ee98-4f89-9998-19f7cff682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12502d-c90c-4a51-827c-552c77b02183}" ma:internalName="TaxCatchAll" ma:showField="CatchAllData" ma:web="03c3fc9c-ee98-4f89-9998-19f7cff682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0abfb-da20-4302-a1c0-8cf20ccf8107">
      <Terms xmlns="http://schemas.microsoft.com/office/infopath/2007/PartnerControls"/>
    </lcf76f155ced4ddcb4097134ff3c332f>
    <TaxCatchAll xmlns="03c3fc9c-ee98-4f89-9998-19f7cff682d5" xsi:nil="true"/>
  </documentManagement>
</p:properties>
</file>

<file path=customXml/itemProps1.xml><?xml version="1.0" encoding="utf-8"?>
<ds:datastoreItem xmlns:ds="http://schemas.openxmlformats.org/officeDocument/2006/customXml" ds:itemID="{1410D437-50A9-4DF8-A9CC-5F945557C647}"/>
</file>

<file path=customXml/itemProps2.xml><?xml version="1.0" encoding="utf-8"?>
<ds:datastoreItem xmlns:ds="http://schemas.openxmlformats.org/officeDocument/2006/customXml" ds:itemID="{35BC0960-BA02-4912-8256-76DDF0D05A09}"/>
</file>

<file path=customXml/itemProps3.xml><?xml version="1.0" encoding="utf-8"?>
<ds:datastoreItem xmlns:ds="http://schemas.openxmlformats.org/officeDocument/2006/customXml" ds:itemID="{8EDF9C88-33E6-4480-99AF-228B2EE136E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Basham</dc:creator>
  <cp:lastModifiedBy>Angela Basham</cp:lastModifiedBy>
  <cp:revision>1</cp:revision>
  <dcterms:created xsi:type="dcterms:W3CDTF">2024-09-03T17:35:53Z</dcterms:created>
  <dcterms:modified xsi:type="dcterms:W3CDTF">2024-09-03T17:40:15Z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0x010100F155ECB771611147AA8E90774F53F38E</vt:lpwstr>
  </property>
  <property fmtid="{D5CDD505-2E9C-101B-9397-08002B2CF9AE}" pid="3" name="Order">
    <vt:r8>2900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