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05D2-7979-2640-9811-3415B47D0D2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376" y="2539123"/>
            <a:ext cx="2877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Enter the name of your organization here or delete this box to place your logo in this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9587" y="5246555"/>
            <a:ext cx="2140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Drop-off location or information about your event.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3339" y="5252037"/>
            <a:ext cx="16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Enter your email, phone, </a:t>
            </a:r>
            <a:r>
              <a:rPr lang="en-US" sz="1600" dirty="0" err="1"/>
              <a:t>etc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711E8-F175-38F4-117B-A353011525FC}"/>
              </a:ext>
            </a:extLst>
          </p:cNvPr>
          <p:cNvSpPr txBox="1"/>
          <p:nvPr/>
        </p:nvSpPr>
        <p:spPr>
          <a:xfrm>
            <a:off x="3541463" y="5246555"/>
            <a:ext cx="214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Dates and times of your drop-off or event.</a:t>
            </a:r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A19035DE-807C-4DBE-91E3-8E1B148CD0F1}"/>
</file>

<file path=customXml/itemProps2.xml><?xml version="1.0" encoding="utf-8"?>
<ds:datastoreItem xmlns:ds="http://schemas.openxmlformats.org/officeDocument/2006/customXml" ds:itemID="{9E77F933-B429-4C28-8200-73BC8B89DDE3}"/>
</file>

<file path=customXml/itemProps3.xml><?xml version="1.0" encoding="utf-8"?>
<ds:datastoreItem xmlns:ds="http://schemas.openxmlformats.org/officeDocument/2006/customXml" ds:itemID="{BC89648B-7008-4023-9876-EBBDE86A1C7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43</Words>
  <Application>Microsoft Macintosh PowerPoint</Application>
  <PresentationFormat>Letter Paper (8.5x11 in)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Foglesong</dc:creator>
  <cp:lastModifiedBy>Angela Basham</cp:lastModifiedBy>
  <cp:revision>3</cp:revision>
  <dcterms:created xsi:type="dcterms:W3CDTF">2017-08-07T17:01:48Z</dcterms:created>
  <dcterms:modified xsi:type="dcterms:W3CDTF">2022-05-20T19:55:16Z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5800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