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/>
    <p:restoredTop sz="94722"/>
  </p:normalViewPr>
  <p:slideViewPr>
    <p:cSldViewPr snapToGrid="0" snapToObjects="1">
      <p:cViewPr varScale="1">
        <p:scale>
          <a:sx n="81" d="100"/>
          <a:sy n="81" d="100"/>
        </p:scale>
        <p:origin x="1856" y="17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F9BC-3218-8F41-A3A3-F636A4C99241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164A-BE82-9047-8CF6-F668076CB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792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F9BC-3218-8F41-A3A3-F636A4C99241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164A-BE82-9047-8CF6-F668076CB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8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26242" y="537846"/>
            <a:ext cx="1311593" cy="114414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1466" y="537846"/>
            <a:ext cx="3805238" cy="114414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F9BC-3218-8F41-A3A3-F636A4C99241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164A-BE82-9047-8CF6-F668076CB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372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F9BC-3218-8F41-A3A3-F636A4C99241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164A-BE82-9047-8CF6-F668076CB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5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F9BC-3218-8F41-A3A3-F636A4C99241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164A-BE82-9047-8CF6-F668076CB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830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1466" y="3129281"/>
            <a:ext cx="2558415" cy="88499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9421" y="3129281"/>
            <a:ext cx="2558415" cy="88499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F9BC-3218-8F41-A3A3-F636A4C99241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164A-BE82-9047-8CF6-F668076CB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45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F9BC-3218-8F41-A3A3-F636A4C99241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164A-BE82-9047-8CF6-F668076CB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087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F9BC-3218-8F41-A3A3-F636A4C99241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164A-BE82-9047-8CF6-F668076CB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31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F9BC-3218-8F41-A3A3-F636A4C99241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164A-BE82-9047-8CF6-F668076CB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502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F9BC-3218-8F41-A3A3-F636A4C99241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164A-BE82-9047-8CF6-F668076CB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96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F9BC-3218-8F41-A3A3-F636A4C99241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0164A-BE82-9047-8CF6-F668076CB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8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7F9BC-3218-8F41-A3A3-F636A4C99241}" type="datetimeFigureOut">
              <a:rPr lang="en-US" smtClean="0"/>
              <a:t>12/14/22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0164A-BE82-9047-8CF6-F668076CB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9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9412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50941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509412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50941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509412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509412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E8D88AC-8F4B-3186-BBC7-2DEE6952514F}"/>
              </a:ext>
            </a:extLst>
          </p:cNvPr>
          <p:cNvSpPr txBox="1"/>
          <p:nvPr/>
        </p:nvSpPr>
        <p:spPr>
          <a:xfrm>
            <a:off x="611166" y="2956217"/>
            <a:ext cx="28770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Organization Name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FF9258-B93A-B5E3-9FD2-DF2FDDA89F65}"/>
              </a:ext>
            </a:extLst>
          </p:cNvPr>
          <p:cNvSpPr txBox="1"/>
          <p:nvPr/>
        </p:nvSpPr>
        <p:spPr>
          <a:xfrm>
            <a:off x="385010" y="7175583"/>
            <a:ext cx="3103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Drop-off location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370091-6E1B-06B2-5513-E5D0C6DC99C0}"/>
              </a:ext>
            </a:extLst>
          </p:cNvPr>
          <p:cNvSpPr txBox="1"/>
          <p:nvPr/>
        </p:nvSpPr>
        <p:spPr>
          <a:xfrm>
            <a:off x="394880" y="9253451"/>
            <a:ext cx="3103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Enter your email, phone, </a:t>
            </a:r>
            <a:r>
              <a:rPr lang="en-US" sz="1600" dirty="0" err="1"/>
              <a:t>etc</a:t>
            </a:r>
            <a:endParaRPr lang="en-US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664ACF-BEA8-7115-3B42-922AACC38572}"/>
              </a:ext>
            </a:extLst>
          </p:cNvPr>
          <p:cNvSpPr txBox="1"/>
          <p:nvPr/>
        </p:nvSpPr>
        <p:spPr>
          <a:xfrm>
            <a:off x="385011" y="8215939"/>
            <a:ext cx="3103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Dates and times of your event.</a:t>
            </a:r>
          </a:p>
        </p:txBody>
      </p:sp>
    </p:spTree>
    <p:extLst>
      <p:ext uri="{BB962C8B-B14F-4D97-AF65-F5344CB8AC3E}">
        <p14:creationId xmlns:p14="http://schemas.microsoft.com/office/powerpoint/2010/main" val="2173858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55ECB771611147AA8E90774F53F38E" ma:contentTypeVersion="14" ma:contentTypeDescription="Create a new document." ma:contentTypeScope="" ma:versionID="ade2746b77fe1a0baa8b42d39fba55a4">
  <xsd:schema xmlns:xsd="http://www.w3.org/2001/XMLSchema" xmlns:xs="http://www.w3.org/2001/XMLSchema" xmlns:p="http://schemas.microsoft.com/office/2006/metadata/properties" xmlns:ns2="0680abfb-da20-4302-a1c0-8cf20ccf8107" xmlns:ns3="03c3fc9c-ee98-4f89-9998-19f7cff682d5" targetNamespace="http://schemas.microsoft.com/office/2006/metadata/properties" ma:root="true" ma:fieldsID="35657eefdec24b7ba7ca9686ebc67e93" ns2:_="" ns3:_="">
    <xsd:import namespace="0680abfb-da20-4302-a1c0-8cf20ccf8107"/>
    <xsd:import namespace="03c3fc9c-ee98-4f89-9998-19f7cff682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80abfb-da20-4302-a1c0-8cf20ccf81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4a81418-3ba7-4df0-9594-f1b8772506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3fc9c-ee98-4f89-9998-19f7cff682d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b12502d-c90c-4a51-827c-552c77b02183}" ma:internalName="TaxCatchAll" ma:showField="CatchAllData" ma:web="03c3fc9c-ee98-4f89-9998-19f7cff682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80abfb-da20-4302-a1c0-8cf20ccf8107">
      <Terms xmlns="http://schemas.microsoft.com/office/infopath/2007/PartnerControls"/>
    </lcf76f155ced4ddcb4097134ff3c332f>
    <TaxCatchAll xmlns="03c3fc9c-ee98-4f89-9998-19f7cff682d5" xsi:nil="true"/>
  </documentManagement>
</p:properties>
</file>

<file path=customXml/itemProps1.xml><?xml version="1.0" encoding="utf-8"?>
<ds:datastoreItem xmlns:ds="http://schemas.openxmlformats.org/officeDocument/2006/customXml" ds:itemID="{11317778-59D0-4EB6-AD15-3B70196078B1}"/>
</file>

<file path=customXml/itemProps2.xml><?xml version="1.0" encoding="utf-8"?>
<ds:datastoreItem xmlns:ds="http://schemas.openxmlformats.org/officeDocument/2006/customXml" ds:itemID="{4740361D-2AD6-4BA5-AADE-337E37F9BC61}"/>
</file>

<file path=customXml/itemProps3.xml><?xml version="1.0" encoding="utf-8"?>
<ds:datastoreItem xmlns:ds="http://schemas.openxmlformats.org/officeDocument/2006/customXml" ds:itemID="{C168EB8D-AB85-4436-B611-DE0B75E79BAF}"/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18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Grafix Design Studio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Foglesong</dc:creator>
  <cp:lastModifiedBy>Angela Basham</cp:lastModifiedBy>
  <cp:revision>9</cp:revision>
  <dcterms:created xsi:type="dcterms:W3CDTF">2016-05-02T20:07:37Z</dcterms:created>
  <dcterms:modified xsi:type="dcterms:W3CDTF">2022-12-14T19:33:04Z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0x010100F155ECB771611147AA8E90774F53F38E</vt:lpwstr>
  </property>
  <property fmtid="{D5CDD505-2E9C-101B-9397-08002B2CF9AE}" pid="3" name="Order">
    <vt:r8>2100</vt:r8>
  </property>
  <property fmtid="{D5CDD505-2E9C-101B-9397-08002B2CF9AE}" pid="4" name="xd_ProgID">
    <vt:lpwstr/>
  </property>
  <property fmtid="{D5CDD505-2E9C-101B-9397-08002B2CF9AE}" pid="5" name="MediaServiceImageTags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xd_Signature">
    <vt:bool>false</vt:bool>
  </property>
</Properties>
</file>