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53"/>
  </p:normalViewPr>
  <p:slideViewPr>
    <p:cSldViewPr snapToGrid="0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1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524D2D-40AD-E642-A9E5-CB9AD0109C47}" type="datetimeFigureOut">
              <a:rPr lang="en-US" smtClean="0"/>
              <a:t>6/10/24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86FFD-1408-EA41-9E3A-7F1CCDC66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thank you card with shoes and text&#10;&#10;Description automatically generated">
            <a:extLst>
              <a:ext uri="{FF2B5EF4-FFF2-40B4-BE49-F238E27FC236}">
                <a16:creationId xmlns:a16="http://schemas.microsoft.com/office/drawing/2014/main" id="{BF428F39-0A00-0D5F-7541-07CBA596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759700" cy="1004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AD366-3132-30CC-253D-A7E776910DF0}"/>
              </a:ext>
            </a:extLst>
          </p:cNvPr>
          <p:cNvSpPr txBox="1"/>
          <p:nvPr/>
        </p:nvSpPr>
        <p:spPr>
          <a:xfrm>
            <a:off x="3276600" y="781250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 pitchFamily="2" charset="0"/>
              </a:rPr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27721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93724C21-3FF3-4E5B-ABA3-796C6528A42C}"/>
</file>

<file path=customXml/itemProps2.xml><?xml version="1.0" encoding="utf-8"?>
<ds:datastoreItem xmlns:ds="http://schemas.openxmlformats.org/officeDocument/2006/customXml" ds:itemID="{3F3AC38C-916C-4E36-B43E-A397B32C87AA}"/>
</file>

<file path=customXml/itemProps3.xml><?xml version="1.0" encoding="utf-8"?>
<ds:datastoreItem xmlns:ds="http://schemas.openxmlformats.org/officeDocument/2006/customXml" ds:itemID="{1342F4E5-21A6-43E2-AB26-AF50E7D58A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Basham</dc:creator>
  <cp:lastModifiedBy>Angela Basham</cp:lastModifiedBy>
  <cp:revision>1</cp:revision>
  <dcterms:created xsi:type="dcterms:W3CDTF">2024-06-10T21:31:33Z</dcterms:created>
  <dcterms:modified xsi:type="dcterms:W3CDTF">2024-06-10T21:38:14Z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3500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